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EC4132-15D4-4A95-9CF9-E2F71F67978F}" v="2" dt="2022-08-13T12:35:53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Pastoor" userId="cd4eebf4-ddb2-44f8-b63f-49f389457cf4" providerId="ADAL" clId="{6BEC4132-15D4-4A95-9CF9-E2F71F67978F}"/>
    <pc:docChg chg="modSld">
      <pc:chgData name="Robert Pastoor" userId="cd4eebf4-ddb2-44f8-b63f-49f389457cf4" providerId="ADAL" clId="{6BEC4132-15D4-4A95-9CF9-E2F71F67978F}" dt="2022-08-13T12:35:50.170" v="15" actId="1076"/>
      <pc:docMkLst>
        <pc:docMk/>
      </pc:docMkLst>
      <pc:sldChg chg="addSp modSp mod">
        <pc:chgData name="Robert Pastoor" userId="cd4eebf4-ddb2-44f8-b63f-49f389457cf4" providerId="ADAL" clId="{6BEC4132-15D4-4A95-9CF9-E2F71F67978F}" dt="2022-08-13T12:35:50.170" v="15" actId="1076"/>
        <pc:sldMkLst>
          <pc:docMk/>
          <pc:sldMk cId="3351439039" sldId="256"/>
        </pc:sldMkLst>
        <pc:spChg chg="add mod">
          <ac:chgData name="Robert Pastoor" userId="cd4eebf4-ddb2-44f8-b63f-49f389457cf4" providerId="ADAL" clId="{6BEC4132-15D4-4A95-9CF9-E2F71F67978F}" dt="2022-08-13T12:35:45.527" v="14" actId="1076"/>
          <ac:spMkLst>
            <pc:docMk/>
            <pc:sldMk cId="3351439039" sldId="256"/>
            <ac:spMk id="2" creationId="{96D79F7F-8B55-193D-7EA3-F5C2275F770F}"/>
          </ac:spMkLst>
        </pc:spChg>
        <pc:spChg chg="mod">
          <ac:chgData name="Robert Pastoor" userId="cd4eebf4-ddb2-44f8-b63f-49f389457cf4" providerId="ADAL" clId="{6BEC4132-15D4-4A95-9CF9-E2F71F67978F}" dt="2022-08-13T12:35:07.232" v="5"/>
          <ac:spMkLst>
            <pc:docMk/>
            <pc:sldMk cId="3351439039" sldId="256"/>
            <ac:spMk id="41" creationId="{271B3C13-B343-467F-94D3-7B32F3F5DECF}"/>
          </ac:spMkLst>
        </pc:spChg>
        <pc:spChg chg="mod">
          <ac:chgData name="Robert Pastoor" userId="cd4eebf4-ddb2-44f8-b63f-49f389457cf4" providerId="ADAL" clId="{6BEC4132-15D4-4A95-9CF9-E2F71F67978F}" dt="2022-08-13T12:35:09.353" v="6"/>
          <ac:spMkLst>
            <pc:docMk/>
            <pc:sldMk cId="3351439039" sldId="256"/>
            <ac:spMk id="42" creationId="{9815F07D-0375-467C-8F6A-19A41CB01E4A}"/>
          </ac:spMkLst>
        </pc:spChg>
        <pc:spChg chg="mod">
          <ac:chgData name="Robert Pastoor" userId="cd4eebf4-ddb2-44f8-b63f-49f389457cf4" providerId="ADAL" clId="{6BEC4132-15D4-4A95-9CF9-E2F71F67978F}" dt="2022-08-13T12:35:11.902" v="7"/>
          <ac:spMkLst>
            <pc:docMk/>
            <pc:sldMk cId="3351439039" sldId="256"/>
            <ac:spMk id="43" creationId="{BE031A4D-86FF-43E9-82FA-84FACB073569}"/>
          </ac:spMkLst>
        </pc:spChg>
        <pc:spChg chg="mod">
          <ac:chgData name="Robert Pastoor" userId="cd4eebf4-ddb2-44f8-b63f-49f389457cf4" providerId="ADAL" clId="{6BEC4132-15D4-4A95-9CF9-E2F71F67978F}" dt="2022-08-13T12:35:14.084" v="8"/>
          <ac:spMkLst>
            <pc:docMk/>
            <pc:sldMk cId="3351439039" sldId="256"/>
            <ac:spMk id="44" creationId="{91CAEA2E-BE47-4EF6-8304-540C70944F15}"/>
          </ac:spMkLst>
        </pc:spChg>
        <pc:spChg chg="mod">
          <ac:chgData name="Robert Pastoor" userId="cd4eebf4-ddb2-44f8-b63f-49f389457cf4" providerId="ADAL" clId="{6BEC4132-15D4-4A95-9CF9-E2F71F67978F}" dt="2022-08-13T12:35:16.184" v="9"/>
          <ac:spMkLst>
            <pc:docMk/>
            <pc:sldMk cId="3351439039" sldId="256"/>
            <ac:spMk id="45" creationId="{D93FF88C-2A45-4BCD-ABBE-D063EC23A958}"/>
          </ac:spMkLst>
        </pc:spChg>
        <pc:spChg chg="mod">
          <ac:chgData name="Robert Pastoor" userId="cd4eebf4-ddb2-44f8-b63f-49f389457cf4" providerId="ADAL" clId="{6BEC4132-15D4-4A95-9CF9-E2F71F67978F}" dt="2022-08-13T12:35:01.850" v="4" actId="20577"/>
          <ac:spMkLst>
            <pc:docMk/>
            <pc:sldMk cId="3351439039" sldId="256"/>
            <ac:spMk id="46" creationId="{00D38E47-4D62-43B4-9A23-5F8389A2E402}"/>
          </ac:spMkLst>
        </pc:spChg>
        <pc:spChg chg="mod">
          <ac:chgData name="Robert Pastoor" userId="cd4eebf4-ddb2-44f8-b63f-49f389457cf4" providerId="ADAL" clId="{6BEC4132-15D4-4A95-9CF9-E2F71F67978F}" dt="2022-08-13T12:35:50.170" v="15" actId="1076"/>
          <ac:spMkLst>
            <pc:docMk/>
            <pc:sldMk cId="3351439039" sldId="256"/>
            <ac:spMk id="50" creationId="{D3B17D24-C3D3-4614-9B64-D58D2240F0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FFB82D8-AF2A-4E77-9534-BBA0E7B489EA}"/>
              </a:ext>
            </a:extLst>
          </p:cNvPr>
          <p:cNvSpPr/>
          <p:nvPr/>
        </p:nvSpPr>
        <p:spPr>
          <a:xfrm>
            <a:off x="3293322" y="836023"/>
            <a:ext cx="5185954" cy="518595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71B3C13-B343-467F-94D3-7B32F3F5DECF}"/>
              </a:ext>
            </a:extLst>
          </p:cNvPr>
          <p:cNvSpPr txBox="1"/>
          <p:nvPr/>
        </p:nvSpPr>
        <p:spPr>
          <a:xfrm>
            <a:off x="7359440" y="84384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815F07D-0375-467C-8F6A-19A41CB01E4A}"/>
              </a:ext>
            </a:extLst>
          </p:cNvPr>
          <p:cNvSpPr txBox="1"/>
          <p:nvPr/>
        </p:nvSpPr>
        <p:spPr>
          <a:xfrm>
            <a:off x="8600944" y="30596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BE031A4D-86FF-43E9-82FA-84FACB073569}"/>
              </a:ext>
            </a:extLst>
          </p:cNvPr>
          <p:cNvSpPr txBox="1"/>
          <p:nvPr/>
        </p:nvSpPr>
        <p:spPr>
          <a:xfrm>
            <a:off x="7862761" y="5167423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91CAEA2E-BE47-4EF6-8304-540C70944F15}"/>
              </a:ext>
            </a:extLst>
          </p:cNvPr>
          <p:cNvSpPr txBox="1"/>
          <p:nvPr/>
        </p:nvSpPr>
        <p:spPr>
          <a:xfrm>
            <a:off x="3625701" y="5829486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D93FF88C-2A45-4BCD-ABBE-D063EC23A958}"/>
              </a:ext>
            </a:extLst>
          </p:cNvPr>
          <p:cNvSpPr txBox="1"/>
          <p:nvPr/>
        </p:nvSpPr>
        <p:spPr>
          <a:xfrm>
            <a:off x="2018125" y="30596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00D38E47-4D62-43B4-9A23-5F8389A2E402}"/>
              </a:ext>
            </a:extLst>
          </p:cNvPr>
          <p:cNvSpPr txBox="1"/>
          <p:nvPr/>
        </p:nvSpPr>
        <p:spPr>
          <a:xfrm>
            <a:off x="3083614" y="84384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50" name="Vrije vorm: vorm 49">
            <a:extLst>
              <a:ext uri="{FF2B5EF4-FFF2-40B4-BE49-F238E27FC236}">
                <a16:creationId xmlns:a16="http://schemas.microsoft.com/office/drawing/2014/main" id="{D3B17D24-C3D3-4614-9B64-D58D2240F07D}"/>
              </a:ext>
            </a:extLst>
          </p:cNvPr>
          <p:cNvSpPr/>
          <p:nvPr/>
        </p:nvSpPr>
        <p:spPr>
          <a:xfrm>
            <a:off x="9904973" y="1340963"/>
            <a:ext cx="1534380" cy="4176074"/>
          </a:xfrm>
          <a:custGeom>
            <a:avLst/>
            <a:gdLst>
              <a:gd name="connsiteX0" fmla="*/ 0 w 2181099"/>
              <a:gd name="connsiteY0" fmla="*/ 0 h 4176074"/>
              <a:gd name="connsiteX1" fmla="*/ 2177592 w 2181099"/>
              <a:gd name="connsiteY1" fmla="*/ 2130458 h 4176074"/>
              <a:gd name="connsiteX2" fmla="*/ 405353 w 2181099"/>
              <a:gd name="connsiteY2" fmla="*/ 4176074 h 4176074"/>
              <a:gd name="connsiteX0" fmla="*/ 0 w 1498130"/>
              <a:gd name="connsiteY0" fmla="*/ 0 h 4176074"/>
              <a:gd name="connsiteX1" fmla="*/ 1487126 w 1498130"/>
              <a:gd name="connsiteY1" fmla="*/ 1561290 h 4176074"/>
              <a:gd name="connsiteX2" fmla="*/ 405353 w 1498130"/>
              <a:gd name="connsiteY2" fmla="*/ 4176074 h 4176074"/>
              <a:gd name="connsiteX0" fmla="*/ 0 w 1498130"/>
              <a:gd name="connsiteY0" fmla="*/ 0 h 4176074"/>
              <a:gd name="connsiteX1" fmla="*/ 1487126 w 1498130"/>
              <a:gd name="connsiteY1" fmla="*/ 1561290 h 4176074"/>
              <a:gd name="connsiteX2" fmla="*/ 405353 w 1498130"/>
              <a:gd name="connsiteY2" fmla="*/ 4176074 h 4176074"/>
              <a:gd name="connsiteX0" fmla="*/ 0 w 1534380"/>
              <a:gd name="connsiteY0" fmla="*/ 0 h 4176074"/>
              <a:gd name="connsiteX1" fmla="*/ 1524448 w 1534380"/>
              <a:gd name="connsiteY1" fmla="*/ 1981167 h 4176074"/>
              <a:gd name="connsiteX2" fmla="*/ 405353 w 1534380"/>
              <a:gd name="connsiteY2" fmla="*/ 4176074 h 417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4380" h="4176074">
                <a:moveTo>
                  <a:pt x="0" y="0"/>
                </a:moveTo>
                <a:cubicBezTo>
                  <a:pt x="1055016" y="717223"/>
                  <a:pt x="1363583" y="1098543"/>
                  <a:pt x="1524448" y="1981167"/>
                </a:cubicBezTo>
                <a:cubicBezTo>
                  <a:pt x="1592007" y="2677179"/>
                  <a:pt x="1325252" y="3501272"/>
                  <a:pt x="405353" y="4176074"/>
                </a:cubicBezTo>
              </a:path>
            </a:pathLst>
          </a:custGeom>
          <a:noFill/>
          <a:ln w="63500" cap="rnd">
            <a:solidFill>
              <a:schemeClr val="accent2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Vrije vorm: vorm 1">
            <a:extLst>
              <a:ext uri="{FF2B5EF4-FFF2-40B4-BE49-F238E27FC236}">
                <a16:creationId xmlns:a16="http://schemas.microsoft.com/office/drawing/2014/main" id="{96D79F7F-8B55-193D-7EA3-F5C2275F770F}"/>
              </a:ext>
            </a:extLst>
          </p:cNvPr>
          <p:cNvSpPr/>
          <p:nvPr/>
        </p:nvSpPr>
        <p:spPr>
          <a:xfrm flipH="1">
            <a:off x="598490" y="1443599"/>
            <a:ext cx="1357590" cy="4176074"/>
          </a:xfrm>
          <a:custGeom>
            <a:avLst/>
            <a:gdLst>
              <a:gd name="connsiteX0" fmla="*/ 0 w 2181099"/>
              <a:gd name="connsiteY0" fmla="*/ 0 h 4176074"/>
              <a:gd name="connsiteX1" fmla="*/ 2177592 w 2181099"/>
              <a:gd name="connsiteY1" fmla="*/ 2130458 h 4176074"/>
              <a:gd name="connsiteX2" fmla="*/ 405353 w 2181099"/>
              <a:gd name="connsiteY2" fmla="*/ 4176074 h 4176074"/>
              <a:gd name="connsiteX0" fmla="*/ 0 w 1498130"/>
              <a:gd name="connsiteY0" fmla="*/ 0 h 4176074"/>
              <a:gd name="connsiteX1" fmla="*/ 1487126 w 1498130"/>
              <a:gd name="connsiteY1" fmla="*/ 1561290 h 4176074"/>
              <a:gd name="connsiteX2" fmla="*/ 405353 w 1498130"/>
              <a:gd name="connsiteY2" fmla="*/ 4176074 h 4176074"/>
              <a:gd name="connsiteX0" fmla="*/ 0 w 1498130"/>
              <a:gd name="connsiteY0" fmla="*/ 0 h 4176074"/>
              <a:gd name="connsiteX1" fmla="*/ 1487126 w 1498130"/>
              <a:gd name="connsiteY1" fmla="*/ 1561290 h 4176074"/>
              <a:gd name="connsiteX2" fmla="*/ 405353 w 1498130"/>
              <a:gd name="connsiteY2" fmla="*/ 4176074 h 4176074"/>
              <a:gd name="connsiteX0" fmla="*/ 0 w 1534380"/>
              <a:gd name="connsiteY0" fmla="*/ 0 h 4176074"/>
              <a:gd name="connsiteX1" fmla="*/ 1524448 w 1534380"/>
              <a:gd name="connsiteY1" fmla="*/ 1981167 h 4176074"/>
              <a:gd name="connsiteX2" fmla="*/ 405353 w 1534380"/>
              <a:gd name="connsiteY2" fmla="*/ 4176074 h 417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4380" h="4176074">
                <a:moveTo>
                  <a:pt x="0" y="0"/>
                </a:moveTo>
                <a:cubicBezTo>
                  <a:pt x="1055016" y="717223"/>
                  <a:pt x="1363583" y="1098543"/>
                  <a:pt x="1524448" y="1981167"/>
                </a:cubicBezTo>
                <a:cubicBezTo>
                  <a:pt x="1592007" y="2677179"/>
                  <a:pt x="1325252" y="3501272"/>
                  <a:pt x="405353" y="4176074"/>
                </a:cubicBezTo>
              </a:path>
            </a:pathLst>
          </a:custGeom>
          <a:noFill/>
          <a:ln w="63500" cap="rnd">
            <a:solidFill>
              <a:schemeClr val="accent2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A0C8136-D6CF-499B-924A-A7B466960BB6}">
  <we:reference id="wa200000729" version="3.13.175.0" store="nl-NL" storeType="OMEX"/>
  <we:alternateReferences>
    <we:reference id="wa200000729" version="3.13.175.0" store="WA20000072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Robert</dc:creator>
  <cp:lastModifiedBy>Robert Pastoor</cp:lastModifiedBy>
  <cp:revision>6</cp:revision>
  <dcterms:created xsi:type="dcterms:W3CDTF">2021-07-26T17:13:15Z</dcterms:created>
  <dcterms:modified xsi:type="dcterms:W3CDTF">2022-08-13T12:35:54Z</dcterms:modified>
</cp:coreProperties>
</file>