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9CFD4-8891-4C45-96D6-6AC400DAD09C}" v="79" dt="2022-08-13T12:32:22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Pastoor" userId="cd4eebf4-ddb2-44f8-b63f-49f389457cf4" providerId="ADAL" clId="{87D9CFD4-8891-4C45-96D6-6AC400DAD09C}"/>
    <pc:docChg chg="undo custSel modSld modMainMaster">
      <pc:chgData name="Robert Pastoor" userId="cd4eebf4-ddb2-44f8-b63f-49f389457cf4" providerId="ADAL" clId="{87D9CFD4-8891-4C45-96D6-6AC400DAD09C}" dt="2022-08-13T12:32:05.154" v="114"/>
      <pc:docMkLst>
        <pc:docMk/>
      </pc:docMkLst>
      <pc:sldChg chg="modSp mod">
        <pc:chgData name="Robert Pastoor" userId="cd4eebf4-ddb2-44f8-b63f-49f389457cf4" providerId="ADAL" clId="{87D9CFD4-8891-4C45-96D6-6AC400DAD09C}" dt="2022-08-13T12:12:34.582" v="30"/>
        <pc:sldMkLst>
          <pc:docMk/>
          <pc:sldMk cId="3351439039" sldId="256"/>
        </pc:sldMkLst>
        <pc:spChg chg="mod">
          <ac:chgData name="Robert Pastoor" userId="cd4eebf4-ddb2-44f8-b63f-49f389457cf4" providerId="ADAL" clId="{87D9CFD4-8891-4C45-96D6-6AC400DAD09C}" dt="2022-08-13T12:12:25.613" v="26"/>
          <ac:spMkLst>
            <pc:docMk/>
            <pc:sldMk cId="3351439039" sldId="256"/>
            <ac:spMk id="41" creationId="{271B3C13-B343-467F-94D3-7B32F3F5DECF}"/>
          </ac:spMkLst>
        </pc:spChg>
        <pc:spChg chg="mod">
          <ac:chgData name="Robert Pastoor" userId="cd4eebf4-ddb2-44f8-b63f-49f389457cf4" providerId="ADAL" clId="{87D9CFD4-8891-4C45-96D6-6AC400DAD09C}" dt="2022-08-13T12:12:28.471" v="27"/>
          <ac:spMkLst>
            <pc:docMk/>
            <pc:sldMk cId="3351439039" sldId="256"/>
            <ac:spMk id="42" creationId="{9815F07D-0375-467C-8F6A-19A41CB01E4A}"/>
          </ac:spMkLst>
        </pc:spChg>
        <pc:spChg chg="mod">
          <ac:chgData name="Robert Pastoor" userId="cd4eebf4-ddb2-44f8-b63f-49f389457cf4" providerId="ADAL" clId="{87D9CFD4-8891-4C45-96D6-6AC400DAD09C}" dt="2022-08-13T12:12:30.721" v="28"/>
          <ac:spMkLst>
            <pc:docMk/>
            <pc:sldMk cId="3351439039" sldId="256"/>
            <ac:spMk id="43" creationId="{BE031A4D-86FF-43E9-82FA-84FACB073569}"/>
          </ac:spMkLst>
        </pc:spChg>
        <pc:spChg chg="mod">
          <ac:chgData name="Robert Pastoor" userId="cd4eebf4-ddb2-44f8-b63f-49f389457cf4" providerId="ADAL" clId="{87D9CFD4-8891-4C45-96D6-6AC400DAD09C}" dt="2022-08-13T12:12:32.805" v="29"/>
          <ac:spMkLst>
            <pc:docMk/>
            <pc:sldMk cId="3351439039" sldId="256"/>
            <ac:spMk id="44" creationId="{91CAEA2E-BE47-4EF6-8304-540C70944F15}"/>
          </ac:spMkLst>
        </pc:spChg>
        <pc:spChg chg="mod">
          <ac:chgData name="Robert Pastoor" userId="cd4eebf4-ddb2-44f8-b63f-49f389457cf4" providerId="ADAL" clId="{87D9CFD4-8891-4C45-96D6-6AC400DAD09C}" dt="2022-08-13T12:12:34.582" v="30"/>
          <ac:spMkLst>
            <pc:docMk/>
            <pc:sldMk cId="3351439039" sldId="256"/>
            <ac:spMk id="45" creationId="{D93FF88C-2A45-4BCD-ABBE-D063EC23A958}"/>
          </ac:spMkLst>
        </pc:spChg>
        <pc:spChg chg="mod">
          <ac:chgData name="Robert Pastoor" userId="cd4eebf4-ddb2-44f8-b63f-49f389457cf4" providerId="ADAL" clId="{87D9CFD4-8891-4C45-96D6-6AC400DAD09C}" dt="2022-08-13T12:12:18.088" v="25" actId="20577"/>
          <ac:spMkLst>
            <pc:docMk/>
            <pc:sldMk cId="3351439039" sldId="256"/>
            <ac:spMk id="46" creationId="{00D38E47-4D62-43B4-9A23-5F8389A2E402}"/>
          </ac:spMkLst>
        </pc:spChg>
      </pc:sldChg>
      <pc:sldChg chg="addSp delSp modSp mod">
        <pc:chgData name="Robert Pastoor" userId="cd4eebf4-ddb2-44f8-b63f-49f389457cf4" providerId="ADAL" clId="{87D9CFD4-8891-4C45-96D6-6AC400DAD09C}" dt="2022-08-13T12:32:05.154" v="114"/>
        <pc:sldMkLst>
          <pc:docMk/>
          <pc:sldMk cId="3925092732" sldId="257"/>
        </pc:sldMkLst>
        <pc:spChg chg="mod">
          <ac:chgData name="Robert Pastoor" userId="cd4eebf4-ddb2-44f8-b63f-49f389457cf4" providerId="ADAL" clId="{87D9CFD4-8891-4C45-96D6-6AC400DAD09C}" dt="2022-08-13T12:14:24.716" v="40" actId="20577"/>
          <ac:spMkLst>
            <pc:docMk/>
            <pc:sldMk cId="3925092732" sldId="257"/>
            <ac:spMk id="2" creationId="{2A756C8A-929D-4C40-A7DC-9A3C8160974C}"/>
          </ac:spMkLst>
        </pc:spChg>
        <pc:graphicFrameChg chg="mod">
          <ac:chgData name="Robert Pastoor" userId="cd4eebf4-ddb2-44f8-b63f-49f389457cf4" providerId="ADAL" clId="{87D9CFD4-8891-4C45-96D6-6AC400DAD09C}" dt="2022-08-13T12:32:05.154" v="114"/>
          <ac:graphicFrameMkLst>
            <pc:docMk/>
            <pc:sldMk cId="3925092732" sldId="257"/>
            <ac:graphicFrameMk id="18" creationId="{E13DDF3B-41A1-4DD0-B937-CF4CAC05FC9A}"/>
          </ac:graphicFrameMkLst>
        </pc:graphicFrameChg>
        <pc:picChg chg="add del">
          <ac:chgData name="Robert Pastoor" userId="cd4eebf4-ddb2-44f8-b63f-49f389457cf4" providerId="ADAL" clId="{87D9CFD4-8891-4C45-96D6-6AC400DAD09C}" dt="2022-08-13T12:31:50.401" v="113" actId="22"/>
          <ac:picMkLst>
            <pc:docMk/>
            <pc:sldMk cId="3925092732" sldId="257"/>
            <ac:picMk id="4" creationId="{ACAC3C70-4E38-E8CA-0527-3F37F60CB369}"/>
          </ac:picMkLst>
        </pc:picChg>
      </pc:sldChg>
      <pc:sldChg chg="modSp">
        <pc:chgData name="Robert Pastoor" userId="cd4eebf4-ddb2-44f8-b63f-49f389457cf4" providerId="ADAL" clId="{87D9CFD4-8891-4C45-96D6-6AC400DAD09C}" dt="2022-08-13T12:31:20.271" v="111"/>
        <pc:sldMkLst>
          <pc:docMk/>
          <pc:sldMk cId="2439195116" sldId="258"/>
        </pc:sldMkLst>
        <pc:spChg chg="mod">
          <ac:chgData name="Robert Pastoor" userId="cd4eebf4-ddb2-44f8-b63f-49f389457cf4" providerId="ADAL" clId="{87D9CFD4-8891-4C45-96D6-6AC400DAD09C}" dt="2022-08-13T12:14:48.813" v="56" actId="404"/>
          <ac:spMkLst>
            <pc:docMk/>
            <pc:sldMk cId="2439195116" sldId="258"/>
            <ac:spMk id="2" creationId="{2A756C8A-929D-4C40-A7DC-9A3C8160974C}"/>
          </ac:spMkLst>
        </pc:spChg>
        <pc:graphicFrameChg chg="mod">
          <ac:chgData name="Robert Pastoor" userId="cd4eebf4-ddb2-44f8-b63f-49f389457cf4" providerId="ADAL" clId="{87D9CFD4-8891-4C45-96D6-6AC400DAD09C}" dt="2022-08-13T12:31:20.271" v="111"/>
          <ac:graphicFrameMkLst>
            <pc:docMk/>
            <pc:sldMk cId="2439195116" sldId="258"/>
            <ac:graphicFrameMk id="18" creationId="{E13DDF3B-41A1-4DD0-B937-CF4CAC05FC9A}"/>
          </ac:graphicFrameMkLst>
        </pc:graphicFrameChg>
      </pc:sldChg>
      <pc:sldChg chg="addSp delSp modSp mod">
        <pc:chgData name="Robert Pastoor" userId="cd4eebf4-ddb2-44f8-b63f-49f389457cf4" providerId="ADAL" clId="{87D9CFD4-8891-4C45-96D6-6AC400DAD09C}" dt="2022-08-13T12:23:54.631" v="99" actId="14100"/>
        <pc:sldMkLst>
          <pc:docMk/>
          <pc:sldMk cId="3607045693" sldId="259"/>
        </pc:sldMkLst>
        <pc:spChg chg="mod">
          <ac:chgData name="Robert Pastoor" userId="cd4eebf4-ddb2-44f8-b63f-49f389457cf4" providerId="ADAL" clId="{87D9CFD4-8891-4C45-96D6-6AC400DAD09C}" dt="2022-08-13T12:18:39.177" v="88" actId="20577"/>
          <ac:spMkLst>
            <pc:docMk/>
            <pc:sldMk cId="3607045693" sldId="259"/>
            <ac:spMk id="2" creationId="{2A756C8A-929D-4C40-A7DC-9A3C8160974C}"/>
          </ac:spMkLst>
        </pc:spChg>
        <pc:graphicFrameChg chg="mod">
          <ac:chgData name="Robert Pastoor" userId="cd4eebf4-ddb2-44f8-b63f-49f389457cf4" providerId="ADAL" clId="{87D9CFD4-8891-4C45-96D6-6AC400DAD09C}" dt="2022-08-13T12:19:16.320" v="90"/>
          <ac:graphicFrameMkLst>
            <pc:docMk/>
            <pc:sldMk cId="3607045693" sldId="259"/>
            <ac:graphicFrameMk id="18" creationId="{E13DDF3B-41A1-4DD0-B937-CF4CAC05FC9A}"/>
          </ac:graphicFrameMkLst>
        </pc:graphicFrameChg>
        <pc:picChg chg="add mod">
          <ac:chgData name="Robert Pastoor" userId="cd4eebf4-ddb2-44f8-b63f-49f389457cf4" providerId="ADAL" clId="{87D9CFD4-8891-4C45-96D6-6AC400DAD09C}" dt="2022-08-13T12:23:54.631" v="99" actId="14100"/>
          <ac:picMkLst>
            <pc:docMk/>
            <pc:sldMk cId="3607045693" sldId="259"/>
            <ac:picMk id="4" creationId="{50EC6EA7-CFA7-5043-58C7-1E6443D03AC5}"/>
          </ac:picMkLst>
        </pc:picChg>
        <pc:picChg chg="del">
          <ac:chgData name="Robert Pastoor" userId="cd4eebf4-ddb2-44f8-b63f-49f389457cf4" providerId="ADAL" clId="{87D9CFD4-8891-4C45-96D6-6AC400DAD09C}" dt="2022-08-13T12:23:43.311" v="96" actId="478"/>
          <ac:picMkLst>
            <pc:docMk/>
            <pc:sldMk cId="3607045693" sldId="259"/>
            <ac:picMk id="7" creationId="{C83F5588-D85C-4075-84AE-69C8CC1965DC}"/>
          </ac:picMkLst>
        </pc:picChg>
      </pc:sldChg>
      <pc:sldChg chg="addSp delSp modSp mod">
        <pc:chgData name="Robert Pastoor" userId="cd4eebf4-ddb2-44f8-b63f-49f389457cf4" providerId="ADAL" clId="{87D9CFD4-8891-4C45-96D6-6AC400DAD09C}" dt="2022-08-13T12:20:19.325" v="94" actId="208"/>
        <pc:sldMkLst>
          <pc:docMk/>
          <pc:sldMk cId="3446606228" sldId="260"/>
        </pc:sldMkLst>
        <pc:spChg chg="mod">
          <ac:chgData name="Robert Pastoor" userId="cd4eebf4-ddb2-44f8-b63f-49f389457cf4" providerId="ADAL" clId="{87D9CFD4-8891-4C45-96D6-6AC400DAD09C}" dt="2022-08-13T12:20:15.819" v="93" actId="208"/>
          <ac:spMkLst>
            <pc:docMk/>
            <pc:sldMk cId="3446606228" sldId="260"/>
            <ac:spMk id="2" creationId="{E2835C34-7FF0-412B-9604-E1F8354A46E6}"/>
          </ac:spMkLst>
        </pc:spChg>
        <pc:spChg chg="mod">
          <ac:chgData name="Robert Pastoor" userId="cd4eebf4-ddb2-44f8-b63f-49f389457cf4" providerId="ADAL" clId="{87D9CFD4-8891-4C45-96D6-6AC400DAD09C}" dt="2022-08-13T12:20:19.325" v="94" actId="208"/>
          <ac:spMkLst>
            <pc:docMk/>
            <pc:sldMk cId="3446606228" sldId="260"/>
            <ac:spMk id="5" creationId="{B1E7550F-0481-4DEC-B94E-FA3BF46FA700}"/>
          </ac:spMkLst>
        </pc:spChg>
        <pc:spChg chg="mod">
          <ac:chgData name="Robert Pastoor" userId="cd4eebf4-ddb2-44f8-b63f-49f389457cf4" providerId="ADAL" clId="{87D9CFD4-8891-4C45-96D6-6AC400DAD09C}" dt="2022-08-13T12:20:08.527" v="91" actId="208"/>
          <ac:spMkLst>
            <pc:docMk/>
            <pc:sldMk cId="3446606228" sldId="260"/>
            <ac:spMk id="6" creationId="{C75C66A9-44B4-4944-A86A-53DDDD3B7B76}"/>
          </ac:spMkLst>
        </pc:spChg>
        <pc:spChg chg="mod">
          <ac:chgData name="Robert Pastoor" userId="cd4eebf4-ddb2-44f8-b63f-49f389457cf4" providerId="ADAL" clId="{87D9CFD4-8891-4C45-96D6-6AC400DAD09C}" dt="2022-08-13T12:20:13.064" v="92" actId="208"/>
          <ac:spMkLst>
            <pc:docMk/>
            <pc:sldMk cId="3446606228" sldId="260"/>
            <ac:spMk id="7" creationId="{595D8EBD-62A3-46A0-80D8-10008DBB68A7}"/>
          </ac:spMkLst>
        </pc:spChg>
        <pc:spChg chg="mod">
          <ac:chgData name="Robert Pastoor" userId="cd4eebf4-ddb2-44f8-b63f-49f389457cf4" providerId="ADAL" clId="{87D9CFD4-8891-4C45-96D6-6AC400DAD09C}" dt="2022-08-13T12:09:20.401" v="1"/>
          <ac:spMkLst>
            <pc:docMk/>
            <pc:sldMk cId="3446606228" sldId="260"/>
            <ac:spMk id="41" creationId="{271B3C13-B343-467F-94D3-7B32F3F5DECF}"/>
          </ac:spMkLst>
        </pc:spChg>
        <pc:spChg chg="mod">
          <ac:chgData name="Robert Pastoor" userId="cd4eebf4-ddb2-44f8-b63f-49f389457cf4" providerId="ADAL" clId="{87D9CFD4-8891-4C45-96D6-6AC400DAD09C}" dt="2022-08-13T12:09:38.037" v="2"/>
          <ac:spMkLst>
            <pc:docMk/>
            <pc:sldMk cId="3446606228" sldId="260"/>
            <ac:spMk id="42" creationId="{9815F07D-0375-467C-8F6A-19A41CB01E4A}"/>
          </ac:spMkLst>
        </pc:spChg>
        <pc:spChg chg="mod">
          <ac:chgData name="Robert Pastoor" userId="cd4eebf4-ddb2-44f8-b63f-49f389457cf4" providerId="ADAL" clId="{87D9CFD4-8891-4C45-96D6-6AC400DAD09C}" dt="2022-08-13T12:09:55.930" v="3"/>
          <ac:spMkLst>
            <pc:docMk/>
            <pc:sldMk cId="3446606228" sldId="260"/>
            <ac:spMk id="43" creationId="{BE031A4D-86FF-43E9-82FA-84FACB073569}"/>
          </ac:spMkLst>
        </pc:spChg>
        <pc:spChg chg="mod">
          <ac:chgData name="Robert Pastoor" userId="cd4eebf4-ddb2-44f8-b63f-49f389457cf4" providerId="ADAL" clId="{87D9CFD4-8891-4C45-96D6-6AC400DAD09C}" dt="2022-08-13T12:10:16.589" v="5" actId="1076"/>
          <ac:spMkLst>
            <pc:docMk/>
            <pc:sldMk cId="3446606228" sldId="260"/>
            <ac:spMk id="44" creationId="{91CAEA2E-BE47-4EF6-8304-540C70944F15}"/>
          </ac:spMkLst>
        </pc:spChg>
        <pc:spChg chg="mod">
          <ac:chgData name="Robert Pastoor" userId="cd4eebf4-ddb2-44f8-b63f-49f389457cf4" providerId="ADAL" clId="{87D9CFD4-8891-4C45-96D6-6AC400DAD09C}" dt="2022-08-13T12:08:54.935" v="0"/>
          <ac:spMkLst>
            <pc:docMk/>
            <pc:sldMk cId="3446606228" sldId="260"/>
            <ac:spMk id="45" creationId="{D93FF88C-2A45-4BCD-ABBE-D063EC23A958}"/>
          </ac:spMkLst>
        </pc:spChg>
        <pc:spChg chg="add del mod">
          <ac:chgData name="Robert Pastoor" userId="cd4eebf4-ddb2-44f8-b63f-49f389457cf4" providerId="ADAL" clId="{87D9CFD4-8891-4C45-96D6-6AC400DAD09C}" dt="2022-08-13T12:12:03.888" v="20" actId="122"/>
          <ac:spMkLst>
            <pc:docMk/>
            <pc:sldMk cId="3446606228" sldId="260"/>
            <ac:spMk id="46" creationId="{00D38E47-4D62-43B4-9A23-5F8389A2E402}"/>
          </ac:spMkLst>
        </pc:spChg>
      </pc:sldChg>
      <pc:sldMasterChg chg="modSldLayout">
        <pc:chgData name="Robert Pastoor" userId="cd4eebf4-ddb2-44f8-b63f-49f389457cf4" providerId="ADAL" clId="{87D9CFD4-8891-4C45-96D6-6AC400DAD09C}" dt="2022-08-13T12:25:01.044" v="108" actId="478"/>
        <pc:sldMasterMkLst>
          <pc:docMk/>
          <pc:sldMasterMk cId="1710546820" sldId="2147483648"/>
        </pc:sldMasterMkLst>
        <pc:sldLayoutChg chg="delSp mod">
          <pc:chgData name="Robert Pastoor" userId="cd4eebf4-ddb2-44f8-b63f-49f389457cf4" providerId="ADAL" clId="{87D9CFD4-8891-4C45-96D6-6AC400DAD09C}" dt="2022-08-13T12:24:32.770" v="101" actId="478"/>
          <pc:sldLayoutMkLst>
            <pc:docMk/>
            <pc:sldMasterMk cId="1710546820" sldId="2147483648"/>
            <pc:sldLayoutMk cId="3885912252" sldId="2147483650"/>
          </pc:sldLayoutMkLst>
          <pc:picChg chg="del">
            <ac:chgData name="Robert Pastoor" userId="cd4eebf4-ddb2-44f8-b63f-49f389457cf4" providerId="ADAL" clId="{87D9CFD4-8891-4C45-96D6-6AC400DAD09C}" dt="2022-08-13T12:24:32.770" v="101" actId="478"/>
            <ac:picMkLst>
              <pc:docMk/>
              <pc:sldMasterMk cId="1710546820" sldId="2147483648"/>
              <pc:sldLayoutMk cId="3885912252" sldId="2147483650"/>
              <ac:picMk id="7" creationId="{943AE806-26CD-4020-B44B-96AC682C76EE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37.794" v="102" actId="478"/>
          <pc:sldLayoutMkLst>
            <pc:docMk/>
            <pc:sldMasterMk cId="1710546820" sldId="2147483648"/>
            <pc:sldLayoutMk cId="957811407" sldId="2147483652"/>
          </pc:sldLayoutMkLst>
          <pc:picChg chg="del">
            <ac:chgData name="Robert Pastoor" userId="cd4eebf4-ddb2-44f8-b63f-49f389457cf4" providerId="ADAL" clId="{87D9CFD4-8891-4C45-96D6-6AC400DAD09C}" dt="2022-08-13T12:24:37.794" v="102" actId="478"/>
            <ac:picMkLst>
              <pc:docMk/>
              <pc:sldMasterMk cId="1710546820" sldId="2147483648"/>
              <pc:sldLayoutMk cId="957811407" sldId="2147483652"/>
              <ac:picMk id="8" creationId="{743502AF-D6A7-48CD-97C3-7F2B91234ED2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41.121" v="103" actId="478"/>
          <pc:sldLayoutMkLst>
            <pc:docMk/>
            <pc:sldMasterMk cId="1710546820" sldId="2147483648"/>
            <pc:sldLayoutMk cId="4148315968" sldId="2147483653"/>
          </pc:sldLayoutMkLst>
          <pc:picChg chg="del">
            <ac:chgData name="Robert Pastoor" userId="cd4eebf4-ddb2-44f8-b63f-49f389457cf4" providerId="ADAL" clId="{87D9CFD4-8891-4C45-96D6-6AC400DAD09C}" dt="2022-08-13T12:24:41.121" v="103" actId="478"/>
            <ac:picMkLst>
              <pc:docMk/>
              <pc:sldMasterMk cId="1710546820" sldId="2147483648"/>
              <pc:sldLayoutMk cId="4148315968" sldId="2147483653"/>
              <ac:picMk id="10" creationId="{83668662-C9E1-4C42-B1C1-EAA037F59F24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44.309" v="104" actId="478"/>
          <pc:sldLayoutMkLst>
            <pc:docMk/>
            <pc:sldMasterMk cId="1710546820" sldId="2147483648"/>
            <pc:sldLayoutMk cId="1937782621" sldId="2147483654"/>
          </pc:sldLayoutMkLst>
          <pc:picChg chg="del">
            <ac:chgData name="Robert Pastoor" userId="cd4eebf4-ddb2-44f8-b63f-49f389457cf4" providerId="ADAL" clId="{87D9CFD4-8891-4C45-96D6-6AC400DAD09C}" dt="2022-08-13T12:24:44.309" v="104" actId="478"/>
            <ac:picMkLst>
              <pc:docMk/>
              <pc:sldMasterMk cId="1710546820" sldId="2147483648"/>
              <pc:sldLayoutMk cId="1937782621" sldId="2147483654"/>
              <ac:picMk id="6" creationId="{34C60496-446E-4064-BE56-5ADD8347569F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20.927" v="100" actId="478"/>
          <pc:sldLayoutMkLst>
            <pc:docMk/>
            <pc:sldMasterMk cId="1710546820" sldId="2147483648"/>
            <pc:sldLayoutMk cId="3349604172" sldId="2147483655"/>
          </pc:sldLayoutMkLst>
          <pc:picChg chg="del">
            <ac:chgData name="Robert Pastoor" userId="cd4eebf4-ddb2-44f8-b63f-49f389457cf4" providerId="ADAL" clId="{87D9CFD4-8891-4C45-96D6-6AC400DAD09C}" dt="2022-08-13T12:24:20.927" v="100" actId="478"/>
            <ac:picMkLst>
              <pc:docMk/>
              <pc:sldMasterMk cId="1710546820" sldId="2147483648"/>
              <pc:sldLayoutMk cId="3349604172" sldId="2147483655"/>
              <ac:picMk id="6" creationId="{50A53696-D6CC-4A4B-95F6-70502D10273A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52.179" v="105" actId="478"/>
          <pc:sldLayoutMkLst>
            <pc:docMk/>
            <pc:sldMasterMk cId="1710546820" sldId="2147483648"/>
            <pc:sldLayoutMk cId="2568389287" sldId="2147483656"/>
          </pc:sldLayoutMkLst>
          <pc:picChg chg="del">
            <ac:chgData name="Robert Pastoor" userId="cd4eebf4-ddb2-44f8-b63f-49f389457cf4" providerId="ADAL" clId="{87D9CFD4-8891-4C45-96D6-6AC400DAD09C}" dt="2022-08-13T12:24:52.179" v="105" actId="478"/>
            <ac:picMkLst>
              <pc:docMk/>
              <pc:sldMasterMk cId="1710546820" sldId="2147483648"/>
              <pc:sldLayoutMk cId="2568389287" sldId="2147483656"/>
              <ac:picMk id="8" creationId="{A9677302-6325-45ED-8079-581F3A554C16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55.419" v="106" actId="478"/>
          <pc:sldLayoutMkLst>
            <pc:docMk/>
            <pc:sldMasterMk cId="1710546820" sldId="2147483648"/>
            <pc:sldLayoutMk cId="84292403" sldId="2147483657"/>
          </pc:sldLayoutMkLst>
          <pc:picChg chg="del">
            <ac:chgData name="Robert Pastoor" userId="cd4eebf4-ddb2-44f8-b63f-49f389457cf4" providerId="ADAL" clId="{87D9CFD4-8891-4C45-96D6-6AC400DAD09C}" dt="2022-08-13T12:24:55.419" v="106" actId="478"/>
            <ac:picMkLst>
              <pc:docMk/>
              <pc:sldMasterMk cId="1710546820" sldId="2147483648"/>
              <pc:sldLayoutMk cId="84292403" sldId="2147483657"/>
              <ac:picMk id="8" creationId="{F61D72D9-A21D-448F-9ED7-26F29E147D60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4:57.803" v="107" actId="478"/>
          <pc:sldLayoutMkLst>
            <pc:docMk/>
            <pc:sldMasterMk cId="1710546820" sldId="2147483648"/>
            <pc:sldLayoutMk cId="515967256" sldId="2147483658"/>
          </pc:sldLayoutMkLst>
          <pc:picChg chg="del">
            <ac:chgData name="Robert Pastoor" userId="cd4eebf4-ddb2-44f8-b63f-49f389457cf4" providerId="ADAL" clId="{87D9CFD4-8891-4C45-96D6-6AC400DAD09C}" dt="2022-08-13T12:24:57.803" v="107" actId="478"/>
            <ac:picMkLst>
              <pc:docMk/>
              <pc:sldMasterMk cId="1710546820" sldId="2147483648"/>
              <pc:sldLayoutMk cId="515967256" sldId="2147483658"/>
              <ac:picMk id="7" creationId="{37C0160A-D71A-4F28-A099-DEBBBD41AEAD}"/>
            </ac:picMkLst>
          </pc:picChg>
        </pc:sldLayoutChg>
        <pc:sldLayoutChg chg="delSp mod">
          <pc:chgData name="Robert Pastoor" userId="cd4eebf4-ddb2-44f8-b63f-49f389457cf4" providerId="ADAL" clId="{87D9CFD4-8891-4C45-96D6-6AC400DAD09C}" dt="2022-08-13T12:25:01.044" v="108" actId="478"/>
          <pc:sldLayoutMkLst>
            <pc:docMk/>
            <pc:sldMasterMk cId="1710546820" sldId="2147483648"/>
            <pc:sldLayoutMk cId="3231119585" sldId="2147483659"/>
          </pc:sldLayoutMkLst>
          <pc:picChg chg="del">
            <ac:chgData name="Robert Pastoor" userId="cd4eebf4-ddb2-44f8-b63f-49f389457cf4" providerId="ADAL" clId="{87D9CFD4-8891-4C45-96D6-6AC400DAD09C}" dt="2022-08-13T12:25:01.044" v="108" actId="478"/>
            <ac:picMkLst>
              <pc:docMk/>
              <pc:sldMasterMk cId="1710546820" sldId="2147483648"/>
              <pc:sldLayoutMk cId="3231119585" sldId="2147483659"/>
              <ac:picMk id="7" creationId="{A1ABB9F0-AA3F-436F-8F1F-F012D11863F9}"/>
            </ac:picMkLst>
          </pc:picChg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BC560-CF03-45C6-B20B-9E6498B898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5D2B2B5-8D5B-4EF2-8A85-E4CC48D542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Double click on Variable and type the desired variable.</a:t>
          </a:r>
          <a:endParaRPr lang="en-US" dirty="0"/>
        </a:p>
      </dgm:t>
    </dgm:pt>
    <dgm:pt modelId="{87DEFA54-9A55-47E7-ACD7-4ADC6BCC29B3}" type="parTrans" cxnId="{A6104D74-1764-4D36-8AAF-28F27C3236B9}">
      <dgm:prSet/>
      <dgm:spPr/>
      <dgm:t>
        <a:bodyPr/>
        <a:lstStyle/>
        <a:p>
          <a:endParaRPr lang="en-US"/>
        </a:p>
      </dgm:t>
    </dgm:pt>
    <dgm:pt modelId="{6A80B1FB-FF08-4743-8BAC-F2A870079D08}" type="sibTrans" cxnId="{A6104D74-1764-4D36-8AAF-28F27C3236B9}">
      <dgm:prSet/>
      <dgm:spPr/>
      <dgm:t>
        <a:bodyPr/>
        <a:lstStyle/>
        <a:p>
          <a:endParaRPr lang="en-US"/>
        </a:p>
      </dgm:t>
    </dgm:pt>
    <dgm:pt modelId="{FB8ACCA3-285C-4DAB-BAD9-A1566F4127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Note: a variable can be large or small; many or less; more or less</a:t>
          </a:r>
          <a:endParaRPr lang="en-US" dirty="0"/>
        </a:p>
      </dgm:t>
    </dgm:pt>
    <dgm:pt modelId="{024FC0C3-E573-4A7F-B66B-DC9C968C77BA}" type="parTrans" cxnId="{105D8C24-8690-40A3-B14F-D4FFD74874E2}">
      <dgm:prSet/>
      <dgm:spPr/>
      <dgm:t>
        <a:bodyPr/>
        <a:lstStyle/>
        <a:p>
          <a:endParaRPr lang="en-US"/>
        </a:p>
      </dgm:t>
    </dgm:pt>
    <dgm:pt modelId="{5AA86070-53D2-49B7-B1FE-EF3B9DCD2DAE}" type="sibTrans" cxnId="{105D8C24-8690-40A3-B14F-D4FFD74874E2}">
      <dgm:prSet/>
      <dgm:spPr/>
      <dgm:t>
        <a:bodyPr/>
        <a:lstStyle/>
        <a:p>
          <a:endParaRPr lang="en-US"/>
        </a:p>
      </dgm:t>
    </dgm:pt>
    <dgm:pt modelId="{281FEEB9-B30D-423B-9038-8E55C88BD5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Tip: Unused variables can be deleted</a:t>
          </a:r>
          <a:endParaRPr lang="en-US" dirty="0"/>
        </a:p>
      </dgm:t>
    </dgm:pt>
    <dgm:pt modelId="{F8DD9D8F-F4AF-43D0-8B77-9705CC0CB4F9}" type="parTrans" cxnId="{D5E52A97-64C0-44F5-BB0C-A4619F9BB47E}">
      <dgm:prSet/>
      <dgm:spPr/>
      <dgm:t>
        <a:bodyPr/>
        <a:lstStyle/>
        <a:p>
          <a:endParaRPr lang="nl-NL"/>
        </a:p>
      </dgm:t>
    </dgm:pt>
    <dgm:pt modelId="{37A94D93-EFC4-446E-B1A5-7CD3AAD8F5A4}" type="sibTrans" cxnId="{D5E52A97-64C0-44F5-BB0C-A4619F9BB47E}">
      <dgm:prSet/>
      <dgm:spPr/>
      <dgm:t>
        <a:bodyPr/>
        <a:lstStyle/>
        <a:p>
          <a:endParaRPr lang="nl-NL"/>
        </a:p>
      </dgm:t>
    </dgm:pt>
    <dgm:pt modelId="{67DCBB7E-6CD7-448D-9FD6-B45EC9D3D4F3}" type="pres">
      <dgm:prSet presAssocID="{A2DBC560-CF03-45C6-B20B-9E6498B8989A}" presName="root" presStyleCnt="0">
        <dgm:presLayoutVars>
          <dgm:dir/>
          <dgm:resizeHandles val="exact"/>
        </dgm:presLayoutVars>
      </dgm:prSet>
      <dgm:spPr/>
    </dgm:pt>
    <dgm:pt modelId="{51200AD3-A467-410F-A090-233FDB751280}" type="pres">
      <dgm:prSet presAssocID="{75D2B2B5-8D5B-4EF2-8A85-E4CC48D5426F}" presName="compNode" presStyleCnt="0"/>
      <dgm:spPr/>
    </dgm:pt>
    <dgm:pt modelId="{02D08BC2-6273-4E41-8132-04AC517A5523}" type="pres">
      <dgm:prSet presAssocID="{75D2B2B5-8D5B-4EF2-8A85-E4CC48D5426F}" presName="bgRect" presStyleLbl="bgShp" presStyleIdx="0" presStyleCnt="3"/>
      <dgm:spPr/>
    </dgm:pt>
    <dgm:pt modelId="{87575B0A-99DA-41EF-90DC-6ECDD19DFD1C}" type="pres">
      <dgm:prSet presAssocID="{75D2B2B5-8D5B-4EF2-8A85-E4CC48D5426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g under Magnifying Glass"/>
        </a:ext>
      </dgm:extLst>
    </dgm:pt>
    <dgm:pt modelId="{311B6320-E8DA-4ED4-A9BD-EFE1D5107183}" type="pres">
      <dgm:prSet presAssocID="{75D2B2B5-8D5B-4EF2-8A85-E4CC48D5426F}" presName="spaceRect" presStyleCnt="0"/>
      <dgm:spPr/>
    </dgm:pt>
    <dgm:pt modelId="{3226CED1-8660-4E9A-AC3C-2D0C45D617E1}" type="pres">
      <dgm:prSet presAssocID="{75D2B2B5-8D5B-4EF2-8A85-E4CC48D5426F}" presName="parTx" presStyleLbl="revTx" presStyleIdx="0" presStyleCnt="3">
        <dgm:presLayoutVars>
          <dgm:chMax val="0"/>
          <dgm:chPref val="0"/>
        </dgm:presLayoutVars>
      </dgm:prSet>
      <dgm:spPr/>
    </dgm:pt>
    <dgm:pt modelId="{3457A6C8-BEE0-475B-A56B-22F75A16407F}" type="pres">
      <dgm:prSet presAssocID="{6A80B1FB-FF08-4743-8BAC-F2A870079D08}" presName="sibTrans" presStyleCnt="0"/>
      <dgm:spPr/>
    </dgm:pt>
    <dgm:pt modelId="{4BA82592-1124-4515-959F-F186D5265EDD}" type="pres">
      <dgm:prSet presAssocID="{FB8ACCA3-285C-4DAB-BAD9-A1566F4127A6}" presName="compNode" presStyleCnt="0"/>
      <dgm:spPr/>
    </dgm:pt>
    <dgm:pt modelId="{8E7A02F9-76B8-48A6-9542-979A2B541496}" type="pres">
      <dgm:prSet presAssocID="{FB8ACCA3-285C-4DAB-BAD9-A1566F4127A6}" presName="bgRect" presStyleLbl="bgShp" presStyleIdx="1" presStyleCnt="3"/>
      <dgm:spPr/>
    </dgm:pt>
    <dgm:pt modelId="{4E01939D-7059-4411-9D63-0BD5D708173B}" type="pres">
      <dgm:prSet presAssocID="{FB8ACCA3-285C-4DAB-BAD9-A1566F4127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F44D2EEF-CB95-453E-874A-1141B5EEFF17}" type="pres">
      <dgm:prSet presAssocID="{FB8ACCA3-285C-4DAB-BAD9-A1566F4127A6}" presName="spaceRect" presStyleCnt="0"/>
      <dgm:spPr/>
    </dgm:pt>
    <dgm:pt modelId="{B57D2D45-14B8-47A5-8F23-B169DA927391}" type="pres">
      <dgm:prSet presAssocID="{FB8ACCA3-285C-4DAB-BAD9-A1566F4127A6}" presName="parTx" presStyleLbl="revTx" presStyleIdx="1" presStyleCnt="3">
        <dgm:presLayoutVars>
          <dgm:chMax val="0"/>
          <dgm:chPref val="0"/>
        </dgm:presLayoutVars>
      </dgm:prSet>
      <dgm:spPr/>
    </dgm:pt>
    <dgm:pt modelId="{55583AEB-9058-462E-9852-0C77B9DBB95F}" type="pres">
      <dgm:prSet presAssocID="{5AA86070-53D2-49B7-B1FE-EF3B9DCD2DAE}" presName="sibTrans" presStyleCnt="0"/>
      <dgm:spPr/>
    </dgm:pt>
    <dgm:pt modelId="{9E72A6D5-10ED-422D-A30D-7D7D7523BA5F}" type="pres">
      <dgm:prSet presAssocID="{281FEEB9-B30D-423B-9038-8E55C88BD572}" presName="compNode" presStyleCnt="0"/>
      <dgm:spPr/>
    </dgm:pt>
    <dgm:pt modelId="{987F8186-BCD5-4A20-86CC-612953C2E7C5}" type="pres">
      <dgm:prSet presAssocID="{281FEEB9-B30D-423B-9038-8E55C88BD572}" presName="bgRect" presStyleLbl="bgShp" presStyleIdx="2" presStyleCnt="3"/>
      <dgm:spPr/>
    </dgm:pt>
    <dgm:pt modelId="{D969AE12-19EC-41FF-9085-21C190B0EAA0}" type="pres">
      <dgm:prSet presAssocID="{281FEEB9-B30D-423B-9038-8E55C88BD572}" presName="iconRect" presStyleLbl="node1" presStyleIdx="2" presStyleCnt="3"/>
      <dgm:spPr>
        <a:blipFill>
          <a:blip xmlns:r="http://schemas.openxmlformats.org/officeDocument/2006/relationships" r:embed="rId5"/>
          <a:srcRect/>
          <a:stretch>
            <a:fillRect l="-24000" r="-24000"/>
          </a:stretch>
        </a:blipFill>
      </dgm:spPr>
    </dgm:pt>
    <dgm:pt modelId="{88516AD7-EEF9-4CAB-AADC-912AF5D9BFDE}" type="pres">
      <dgm:prSet presAssocID="{281FEEB9-B30D-423B-9038-8E55C88BD572}" presName="spaceRect" presStyleCnt="0"/>
      <dgm:spPr/>
    </dgm:pt>
    <dgm:pt modelId="{ED5A2DE2-B155-4647-8C5C-C5F2273FFE11}" type="pres">
      <dgm:prSet presAssocID="{281FEEB9-B30D-423B-9038-8E55C88BD57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05D8C24-8690-40A3-B14F-D4FFD74874E2}" srcId="{A2DBC560-CF03-45C6-B20B-9E6498B8989A}" destId="{FB8ACCA3-285C-4DAB-BAD9-A1566F4127A6}" srcOrd="1" destOrd="0" parTransId="{024FC0C3-E573-4A7F-B66B-DC9C968C77BA}" sibTransId="{5AA86070-53D2-49B7-B1FE-EF3B9DCD2DAE}"/>
    <dgm:cxn modelId="{3F13546A-4917-45B8-84A5-5B5F2A04BEB4}" type="presOf" srcId="{75D2B2B5-8D5B-4EF2-8A85-E4CC48D5426F}" destId="{3226CED1-8660-4E9A-AC3C-2D0C45D617E1}" srcOrd="0" destOrd="0" presId="urn:microsoft.com/office/officeart/2018/2/layout/IconVerticalSolidList"/>
    <dgm:cxn modelId="{A6104D74-1764-4D36-8AAF-28F27C3236B9}" srcId="{A2DBC560-CF03-45C6-B20B-9E6498B8989A}" destId="{75D2B2B5-8D5B-4EF2-8A85-E4CC48D5426F}" srcOrd="0" destOrd="0" parTransId="{87DEFA54-9A55-47E7-ACD7-4ADC6BCC29B3}" sibTransId="{6A80B1FB-FF08-4743-8BAC-F2A870079D08}"/>
    <dgm:cxn modelId="{28DDFC79-3FD6-4A77-9B4C-44EDA09EF901}" type="presOf" srcId="{A2DBC560-CF03-45C6-B20B-9E6498B8989A}" destId="{67DCBB7E-6CD7-448D-9FD6-B45EC9D3D4F3}" srcOrd="0" destOrd="0" presId="urn:microsoft.com/office/officeart/2018/2/layout/IconVerticalSolidList"/>
    <dgm:cxn modelId="{D5E52A97-64C0-44F5-BB0C-A4619F9BB47E}" srcId="{A2DBC560-CF03-45C6-B20B-9E6498B8989A}" destId="{281FEEB9-B30D-423B-9038-8E55C88BD572}" srcOrd="2" destOrd="0" parTransId="{F8DD9D8F-F4AF-43D0-8B77-9705CC0CB4F9}" sibTransId="{37A94D93-EFC4-446E-B1A5-7CD3AAD8F5A4}"/>
    <dgm:cxn modelId="{A13C5BAA-6BAD-4B2A-AA0E-D7BFAC512722}" type="presOf" srcId="{FB8ACCA3-285C-4DAB-BAD9-A1566F4127A6}" destId="{B57D2D45-14B8-47A5-8F23-B169DA927391}" srcOrd="0" destOrd="0" presId="urn:microsoft.com/office/officeart/2018/2/layout/IconVerticalSolidList"/>
    <dgm:cxn modelId="{DCEFEBAB-06FA-4C8C-9B03-9CE88524C2BB}" type="presOf" srcId="{281FEEB9-B30D-423B-9038-8E55C88BD572}" destId="{ED5A2DE2-B155-4647-8C5C-C5F2273FFE11}" srcOrd="0" destOrd="0" presId="urn:microsoft.com/office/officeart/2018/2/layout/IconVerticalSolidList"/>
    <dgm:cxn modelId="{F7C2A46F-B864-46A4-9A6F-4D65DBBCD164}" type="presParOf" srcId="{67DCBB7E-6CD7-448D-9FD6-B45EC9D3D4F3}" destId="{51200AD3-A467-410F-A090-233FDB751280}" srcOrd="0" destOrd="0" presId="urn:microsoft.com/office/officeart/2018/2/layout/IconVerticalSolidList"/>
    <dgm:cxn modelId="{4BBBB0A1-029B-4BBE-ABB0-4B82A5E7929B}" type="presParOf" srcId="{51200AD3-A467-410F-A090-233FDB751280}" destId="{02D08BC2-6273-4E41-8132-04AC517A5523}" srcOrd="0" destOrd="0" presId="urn:microsoft.com/office/officeart/2018/2/layout/IconVerticalSolidList"/>
    <dgm:cxn modelId="{AE783DF2-DE47-4178-9183-979BF9019ABD}" type="presParOf" srcId="{51200AD3-A467-410F-A090-233FDB751280}" destId="{87575B0A-99DA-41EF-90DC-6ECDD19DFD1C}" srcOrd="1" destOrd="0" presId="urn:microsoft.com/office/officeart/2018/2/layout/IconVerticalSolidList"/>
    <dgm:cxn modelId="{85D03DD7-78A2-4F11-A606-0C17C5F5B29C}" type="presParOf" srcId="{51200AD3-A467-410F-A090-233FDB751280}" destId="{311B6320-E8DA-4ED4-A9BD-EFE1D5107183}" srcOrd="2" destOrd="0" presId="urn:microsoft.com/office/officeart/2018/2/layout/IconVerticalSolidList"/>
    <dgm:cxn modelId="{D293E657-72CE-4CEB-B5FD-E98AAA7786AD}" type="presParOf" srcId="{51200AD3-A467-410F-A090-233FDB751280}" destId="{3226CED1-8660-4E9A-AC3C-2D0C45D617E1}" srcOrd="3" destOrd="0" presId="urn:microsoft.com/office/officeart/2018/2/layout/IconVerticalSolidList"/>
    <dgm:cxn modelId="{22442CA6-C254-4DCA-BFE2-45B29EADC711}" type="presParOf" srcId="{67DCBB7E-6CD7-448D-9FD6-B45EC9D3D4F3}" destId="{3457A6C8-BEE0-475B-A56B-22F75A16407F}" srcOrd="1" destOrd="0" presId="urn:microsoft.com/office/officeart/2018/2/layout/IconVerticalSolidList"/>
    <dgm:cxn modelId="{6F9A3B02-D22E-4EF1-AAA2-3677EF4693C6}" type="presParOf" srcId="{67DCBB7E-6CD7-448D-9FD6-B45EC9D3D4F3}" destId="{4BA82592-1124-4515-959F-F186D5265EDD}" srcOrd="2" destOrd="0" presId="urn:microsoft.com/office/officeart/2018/2/layout/IconVerticalSolidList"/>
    <dgm:cxn modelId="{79FFFCEB-C99A-42CC-BE39-48508CEB7508}" type="presParOf" srcId="{4BA82592-1124-4515-959F-F186D5265EDD}" destId="{8E7A02F9-76B8-48A6-9542-979A2B541496}" srcOrd="0" destOrd="0" presId="urn:microsoft.com/office/officeart/2018/2/layout/IconVerticalSolidList"/>
    <dgm:cxn modelId="{70762B1F-E341-488B-8F89-815BDFEFE1E9}" type="presParOf" srcId="{4BA82592-1124-4515-959F-F186D5265EDD}" destId="{4E01939D-7059-4411-9D63-0BD5D708173B}" srcOrd="1" destOrd="0" presId="urn:microsoft.com/office/officeart/2018/2/layout/IconVerticalSolidList"/>
    <dgm:cxn modelId="{FDA75609-00E6-4BAD-B402-81D6CA90A885}" type="presParOf" srcId="{4BA82592-1124-4515-959F-F186D5265EDD}" destId="{F44D2EEF-CB95-453E-874A-1141B5EEFF17}" srcOrd="2" destOrd="0" presId="urn:microsoft.com/office/officeart/2018/2/layout/IconVerticalSolidList"/>
    <dgm:cxn modelId="{85053F40-50E1-4881-8E94-9F72AEA8AA79}" type="presParOf" srcId="{4BA82592-1124-4515-959F-F186D5265EDD}" destId="{B57D2D45-14B8-47A5-8F23-B169DA927391}" srcOrd="3" destOrd="0" presId="urn:microsoft.com/office/officeart/2018/2/layout/IconVerticalSolidList"/>
    <dgm:cxn modelId="{B2DC6017-9996-4C5C-93D1-9B0E38BE5CF7}" type="presParOf" srcId="{67DCBB7E-6CD7-448D-9FD6-B45EC9D3D4F3}" destId="{55583AEB-9058-462E-9852-0C77B9DBB95F}" srcOrd="3" destOrd="0" presId="urn:microsoft.com/office/officeart/2018/2/layout/IconVerticalSolidList"/>
    <dgm:cxn modelId="{299B180D-5D0B-466D-9F83-98E9F70C4F61}" type="presParOf" srcId="{67DCBB7E-6CD7-448D-9FD6-B45EC9D3D4F3}" destId="{9E72A6D5-10ED-422D-A30D-7D7D7523BA5F}" srcOrd="4" destOrd="0" presId="urn:microsoft.com/office/officeart/2018/2/layout/IconVerticalSolidList"/>
    <dgm:cxn modelId="{4D76BF20-1B2A-46F3-AFC8-011FD5BFA0AF}" type="presParOf" srcId="{9E72A6D5-10ED-422D-A30D-7D7D7523BA5F}" destId="{987F8186-BCD5-4A20-86CC-612953C2E7C5}" srcOrd="0" destOrd="0" presId="urn:microsoft.com/office/officeart/2018/2/layout/IconVerticalSolidList"/>
    <dgm:cxn modelId="{013BDF96-58AD-4FC8-B642-CC80697A1A50}" type="presParOf" srcId="{9E72A6D5-10ED-422D-A30D-7D7D7523BA5F}" destId="{D969AE12-19EC-41FF-9085-21C190B0EAA0}" srcOrd="1" destOrd="0" presId="urn:microsoft.com/office/officeart/2018/2/layout/IconVerticalSolidList"/>
    <dgm:cxn modelId="{1753216A-FEC1-44F3-BAE4-AD409C7BDF93}" type="presParOf" srcId="{9E72A6D5-10ED-422D-A30D-7D7D7523BA5F}" destId="{88516AD7-EEF9-4CAB-AADC-912AF5D9BFDE}" srcOrd="2" destOrd="0" presId="urn:microsoft.com/office/officeart/2018/2/layout/IconVerticalSolidList"/>
    <dgm:cxn modelId="{F950D3D4-46BB-4020-A009-E436301E644A}" type="presParOf" srcId="{9E72A6D5-10ED-422D-A30D-7D7D7523BA5F}" destId="{ED5A2DE2-B155-4647-8C5C-C5F2273FFE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DBC560-CF03-45C6-B20B-9E6498B898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5D2B2B5-8D5B-4EF2-8A85-E4CC48D542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Choose: Insert, Shapes, Curve</a:t>
          </a:r>
        </a:p>
        <a:p>
          <a:pPr>
            <a:lnSpc>
              <a:spcPct val="100000"/>
            </a:lnSpc>
          </a:pPr>
          <a:r>
            <a:rPr lang="en-US" dirty="0"/>
            <a:t>Click at the beginning, in the middle and at the end. Close with Enter</a:t>
          </a:r>
        </a:p>
      </dgm:t>
    </dgm:pt>
    <dgm:pt modelId="{87DEFA54-9A55-47E7-ACD7-4ADC6BCC29B3}" type="parTrans" cxnId="{A6104D74-1764-4D36-8AAF-28F27C3236B9}">
      <dgm:prSet/>
      <dgm:spPr/>
      <dgm:t>
        <a:bodyPr/>
        <a:lstStyle/>
        <a:p>
          <a:endParaRPr lang="en-US"/>
        </a:p>
      </dgm:t>
    </dgm:pt>
    <dgm:pt modelId="{6A80B1FB-FF08-4743-8BAC-F2A870079D08}" type="sibTrans" cxnId="{A6104D74-1764-4D36-8AAF-28F27C3236B9}">
      <dgm:prSet/>
      <dgm:spPr/>
      <dgm:t>
        <a:bodyPr/>
        <a:lstStyle/>
        <a:p>
          <a:endParaRPr lang="en-US"/>
        </a:p>
      </dgm:t>
    </dgm:pt>
    <dgm:pt modelId="{FB8ACCA3-285C-4DAB-BAD9-A1566F4127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Note: a click in the middle makes the bend in the arrow</a:t>
          </a:r>
          <a:endParaRPr lang="en-US" dirty="0"/>
        </a:p>
      </dgm:t>
    </dgm:pt>
    <dgm:pt modelId="{024FC0C3-E573-4A7F-B66B-DC9C968C77BA}" type="parTrans" cxnId="{105D8C24-8690-40A3-B14F-D4FFD74874E2}">
      <dgm:prSet/>
      <dgm:spPr/>
      <dgm:t>
        <a:bodyPr/>
        <a:lstStyle/>
        <a:p>
          <a:endParaRPr lang="en-US"/>
        </a:p>
      </dgm:t>
    </dgm:pt>
    <dgm:pt modelId="{5AA86070-53D2-49B7-B1FE-EF3B9DCD2DAE}" type="sibTrans" cxnId="{105D8C24-8690-40A3-B14F-D4FFD74874E2}">
      <dgm:prSet/>
      <dgm:spPr/>
      <dgm:t>
        <a:bodyPr/>
        <a:lstStyle/>
        <a:p>
          <a:endParaRPr lang="en-US"/>
        </a:p>
      </dgm:t>
    </dgm:pt>
    <dgm:pt modelId="{281FEEB9-B30D-423B-9038-8E55C88BD5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Tip: right click on the arrow and choose Format Shape </a:t>
          </a:r>
        </a:p>
      </dgm:t>
    </dgm:pt>
    <dgm:pt modelId="{F8DD9D8F-F4AF-43D0-8B77-9705CC0CB4F9}" type="parTrans" cxnId="{D5E52A97-64C0-44F5-BB0C-A4619F9BB47E}">
      <dgm:prSet/>
      <dgm:spPr/>
      <dgm:t>
        <a:bodyPr/>
        <a:lstStyle/>
        <a:p>
          <a:endParaRPr lang="nl-NL"/>
        </a:p>
      </dgm:t>
    </dgm:pt>
    <dgm:pt modelId="{37A94D93-EFC4-446E-B1A5-7CD3AAD8F5A4}" type="sibTrans" cxnId="{D5E52A97-64C0-44F5-BB0C-A4619F9BB47E}">
      <dgm:prSet/>
      <dgm:spPr/>
      <dgm:t>
        <a:bodyPr/>
        <a:lstStyle/>
        <a:p>
          <a:endParaRPr lang="nl-NL"/>
        </a:p>
      </dgm:t>
    </dgm:pt>
    <dgm:pt modelId="{67DCBB7E-6CD7-448D-9FD6-B45EC9D3D4F3}" type="pres">
      <dgm:prSet presAssocID="{A2DBC560-CF03-45C6-B20B-9E6498B8989A}" presName="root" presStyleCnt="0">
        <dgm:presLayoutVars>
          <dgm:dir/>
          <dgm:resizeHandles val="exact"/>
        </dgm:presLayoutVars>
      </dgm:prSet>
      <dgm:spPr/>
    </dgm:pt>
    <dgm:pt modelId="{51200AD3-A467-410F-A090-233FDB751280}" type="pres">
      <dgm:prSet presAssocID="{75D2B2B5-8D5B-4EF2-8A85-E4CC48D5426F}" presName="compNode" presStyleCnt="0"/>
      <dgm:spPr/>
    </dgm:pt>
    <dgm:pt modelId="{02D08BC2-6273-4E41-8132-04AC517A5523}" type="pres">
      <dgm:prSet presAssocID="{75D2B2B5-8D5B-4EF2-8A85-E4CC48D5426F}" presName="bgRect" presStyleLbl="bgShp" presStyleIdx="0" presStyleCnt="3"/>
      <dgm:spPr/>
    </dgm:pt>
    <dgm:pt modelId="{87575B0A-99DA-41EF-90DC-6ECDD19DFD1C}" type="pres">
      <dgm:prSet presAssocID="{75D2B2B5-8D5B-4EF2-8A85-E4CC48D5426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g under Magnifying Glass"/>
        </a:ext>
      </dgm:extLst>
    </dgm:pt>
    <dgm:pt modelId="{311B6320-E8DA-4ED4-A9BD-EFE1D5107183}" type="pres">
      <dgm:prSet presAssocID="{75D2B2B5-8D5B-4EF2-8A85-E4CC48D5426F}" presName="spaceRect" presStyleCnt="0"/>
      <dgm:spPr/>
    </dgm:pt>
    <dgm:pt modelId="{3226CED1-8660-4E9A-AC3C-2D0C45D617E1}" type="pres">
      <dgm:prSet presAssocID="{75D2B2B5-8D5B-4EF2-8A85-E4CC48D5426F}" presName="parTx" presStyleLbl="revTx" presStyleIdx="0" presStyleCnt="3">
        <dgm:presLayoutVars>
          <dgm:chMax val="0"/>
          <dgm:chPref val="0"/>
        </dgm:presLayoutVars>
      </dgm:prSet>
      <dgm:spPr/>
    </dgm:pt>
    <dgm:pt modelId="{3457A6C8-BEE0-475B-A56B-22F75A16407F}" type="pres">
      <dgm:prSet presAssocID="{6A80B1FB-FF08-4743-8BAC-F2A870079D08}" presName="sibTrans" presStyleCnt="0"/>
      <dgm:spPr/>
    </dgm:pt>
    <dgm:pt modelId="{4BA82592-1124-4515-959F-F186D5265EDD}" type="pres">
      <dgm:prSet presAssocID="{FB8ACCA3-285C-4DAB-BAD9-A1566F4127A6}" presName="compNode" presStyleCnt="0"/>
      <dgm:spPr/>
    </dgm:pt>
    <dgm:pt modelId="{8E7A02F9-76B8-48A6-9542-979A2B541496}" type="pres">
      <dgm:prSet presAssocID="{FB8ACCA3-285C-4DAB-BAD9-A1566F4127A6}" presName="bgRect" presStyleLbl="bgShp" presStyleIdx="1" presStyleCnt="3"/>
      <dgm:spPr/>
    </dgm:pt>
    <dgm:pt modelId="{4E01939D-7059-4411-9D63-0BD5D708173B}" type="pres">
      <dgm:prSet presAssocID="{FB8ACCA3-285C-4DAB-BAD9-A1566F4127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F44D2EEF-CB95-453E-874A-1141B5EEFF17}" type="pres">
      <dgm:prSet presAssocID="{FB8ACCA3-285C-4DAB-BAD9-A1566F4127A6}" presName="spaceRect" presStyleCnt="0"/>
      <dgm:spPr/>
    </dgm:pt>
    <dgm:pt modelId="{B57D2D45-14B8-47A5-8F23-B169DA927391}" type="pres">
      <dgm:prSet presAssocID="{FB8ACCA3-285C-4DAB-BAD9-A1566F4127A6}" presName="parTx" presStyleLbl="revTx" presStyleIdx="1" presStyleCnt="3">
        <dgm:presLayoutVars>
          <dgm:chMax val="0"/>
          <dgm:chPref val="0"/>
        </dgm:presLayoutVars>
      </dgm:prSet>
      <dgm:spPr/>
    </dgm:pt>
    <dgm:pt modelId="{55583AEB-9058-462E-9852-0C77B9DBB95F}" type="pres">
      <dgm:prSet presAssocID="{5AA86070-53D2-49B7-B1FE-EF3B9DCD2DAE}" presName="sibTrans" presStyleCnt="0"/>
      <dgm:spPr/>
    </dgm:pt>
    <dgm:pt modelId="{9E72A6D5-10ED-422D-A30D-7D7D7523BA5F}" type="pres">
      <dgm:prSet presAssocID="{281FEEB9-B30D-423B-9038-8E55C88BD572}" presName="compNode" presStyleCnt="0"/>
      <dgm:spPr/>
    </dgm:pt>
    <dgm:pt modelId="{987F8186-BCD5-4A20-86CC-612953C2E7C5}" type="pres">
      <dgm:prSet presAssocID="{281FEEB9-B30D-423B-9038-8E55C88BD572}" presName="bgRect" presStyleLbl="bgShp" presStyleIdx="2" presStyleCnt="3"/>
      <dgm:spPr/>
    </dgm:pt>
    <dgm:pt modelId="{D969AE12-19EC-41FF-9085-21C190B0EAA0}" type="pres">
      <dgm:prSet presAssocID="{281FEEB9-B30D-423B-9038-8E55C88BD57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rug silhouet"/>
        </a:ext>
      </dgm:extLst>
    </dgm:pt>
    <dgm:pt modelId="{88516AD7-EEF9-4CAB-AADC-912AF5D9BFDE}" type="pres">
      <dgm:prSet presAssocID="{281FEEB9-B30D-423B-9038-8E55C88BD572}" presName="spaceRect" presStyleCnt="0"/>
      <dgm:spPr/>
    </dgm:pt>
    <dgm:pt modelId="{ED5A2DE2-B155-4647-8C5C-C5F2273FFE11}" type="pres">
      <dgm:prSet presAssocID="{281FEEB9-B30D-423B-9038-8E55C88BD57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05D8C24-8690-40A3-B14F-D4FFD74874E2}" srcId="{A2DBC560-CF03-45C6-B20B-9E6498B8989A}" destId="{FB8ACCA3-285C-4DAB-BAD9-A1566F4127A6}" srcOrd="1" destOrd="0" parTransId="{024FC0C3-E573-4A7F-B66B-DC9C968C77BA}" sibTransId="{5AA86070-53D2-49B7-B1FE-EF3B9DCD2DAE}"/>
    <dgm:cxn modelId="{3F13546A-4917-45B8-84A5-5B5F2A04BEB4}" type="presOf" srcId="{75D2B2B5-8D5B-4EF2-8A85-E4CC48D5426F}" destId="{3226CED1-8660-4E9A-AC3C-2D0C45D617E1}" srcOrd="0" destOrd="0" presId="urn:microsoft.com/office/officeart/2018/2/layout/IconVerticalSolidList"/>
    <dgm:cxn modelId="{A6104D74-1764-4D36-8AAF-28F27C3236B9}" srcId="{A2DBC560-CF03-45C6-B20B-9E6498B8989A}" destId="{75D2B2B5-8D5B-4EF2-8A85-E4CC48D5426F}" srcOrd="0" destOrd="0" parTransId="{87DEFA54-9A55-47E7-ACD7-4ADC6BCC29B3}" sibTransId="{6A80B1FB-FF08-4743-8BAC-F2A870079D08}"/>
    <dgm:cxn modelId="{28DDFC79-3FD6-4A77-9B4C-44EDA09EF901}" type="presOf" srcId="{A2DBC560-CF03-45C6-B20B-9E6498B8989A}" destId="{67DCBB7E-6CD7-448D-9FD6-B45EC9D3D4F3}" srcOrd="0" destOrd="0" presId="urn:microsoft.com/office/officeart/2018/2/layout/IconVerticalSolidList"/>
    <dgm:cxn modelId="{D5E52A97-64C0-44F5-BB0C-A4619F9BB47E}" srcId="{A2DBC560-CF03-45C6-B20B-9E6498B8989A}" destId="{281FEEB9-B30D-423B-9038-8E55C88BD572}" srcOrd="2" destOrd="0" parTransId="{F8DD9D8F-F4AF-43D0-8B77-9705CC0CB4F9}" sibTransId="{37A94D93-EFC4-446E-B1A5-7CD3AAD8F5A4}"/>
    <dgm:cxn modelId="{A13C5BAA-6BAD-4B2A-AA0E-D7BFAC512722}" type="presOf" srcId="{FB8ACCA3-285C-4DAB-BAD9-A1566F4127A6}" destId="{B57D2D45-14B8-47A5-8F23-B169DA927391}" srcOrd="0" destOrd="0" presId="urn:microsoft.com/office/officeart/2018/2/layout/IconVerticalSolidList"/>
    <dgm:cxn modelId="{DCEFEBAB-06FA-4C8C-9B03-9CE88524C2BB}" type="presOf" srcId="{281FEEB9-B30D-423B-9038-8E55C88BD572}" destId="{ED5A2DE2-B155-4647-8C5C-C5F2273FFE11}" srcOrd="0" destOrd="0" presId="urn:microsoft.com/office/officeart/2018/2/layout/IconVerticalSolidList"/>
    <dgm:cxn modelId="{F7C2A46F-B864-46A4-9A6F-4D65DBBCD164}" type="presParOf" srcId="{67DCBB7E-6CD7-448D-9FD6-B45EC9D3D4F3}" destId="{51200AD3-A467-410F-A090-233FDB751280}" srcOrd="0" destOrd="0" presId="urn:microsoft.com/office/officeart/2018/2/layout/IconVerticalSolidList"/>
    <dgm:cxn modelId="{4BBBB0A1-029B-4BBE-ABB0-4B82A5E7929B}" type="presParOf" srcId="{51200AD3-A467-410F-A090-233FDB751280}" destId="{02D08BC2-6273-4E41-8132-04AC517A5523}" srcOrd="0" destOrd="0" presId="urn:microsoft.com/office/officeart/2018/2/layout/IconVerticalSolidList"/>
    <dgm:cxn modelId="{AE783DF2-DE47-4178-9183-979BF9019ABD}" type="presParOf" srcId="{51200AD3-A467-410F-A090-233FDB751280}" destId="{87575B0A-99DA-41EF-90DC-6ECDD19DFD1C}" srcOrd="1" destOrd="0" presId="urn:microsoft.com/office/officeart/2018/2/layout/IconVerticalSolidList"/>
    <dgm:cxn modelId="{85D03DD7-78A2-4F11-A606-0C17C5F5B29C}" type="presParOf" srcId="{51200AD3-A467-410F-A090-233FDB751280}" destId="{311B6320-E8DA-4ED4-A9BD-EFE1D5107183}" srcOrd="2" destOrd="0" presId="urn:microsoft.com/office/officeart/2018/2/layout/IconVerticalSolidList"/>
    <dgm:cxn modelId="{D293E657-72CE-4CEB-B5FD-E98AAA7786AD}" type="presParOf" srcId="{51200AD3-A467-410F-A090-233FDB751280}" destId="{3226CED1-8660-4E9A-AC3C-2D0C45D617E1}" srcOrd="3" destOrd="0" presId="urn:microsoft.com/office/officeart/2018/2/layout/IconVerticalSolidList"/>
    <dgm:cxn modelId="{22442CA6-C254-4DCA-BFE2-45B29EADC711}" type="presParOf" srcId="{67DCBB7E-6CD7-448D-9FD6-B45EC9D3D4F3}" destId="{3457A6C8-BEE0-475B-A56B-22F75A16407F}" srcOrd="1" destOrd="0" presId="urn:microsoft.com/office/officeart/2018/2/layout/IconVerticalSolidList"/>
    <dgm:cxn modelId="{6F9A3B02-D22E-4EF1-AAA2-3677EF4693C6}" type="presParOf" srcId="{67DCBB7E-6CD7-448D-9FD6-B45EC9D3D4F3}" destId="{4BA82592-1124-4515-959F-F186D5265EDD}" srcOrd="2" destOrd="0" presId="urn:microsoft.com/office/officeart/2018/2/layout/IconVerticalSolidList"/>
    <dgm:cxn modelId="{79FFFCEB-C99A-42CC-BE39-48508CEB7508}" type="presParOf" srcId="{4BA82592-1124-4515-959F-F186D5265EDD}" destId="{8E7A02F9-76B8-48A6-9542-979A2B541496}" srcOrd="0" destOrd="0" presId="urn:microsoft.com/office/officeart/2018/2/layout/IconVerticalSolidList"/>
    <dgm:cxn modelId="{70762B1F-E341-488B-8F89-815BDFEFE1E9}" type="presParOf" srcId="{4BA82592-1124-4515-959F-F186D5265EDD}" destId="{4E01939D-7059-4411-9D63-0BD5D708173B}" srcOrd="1" destOrd="0" presId="urn:microsoft.com/office/officeart/2018/2/layout/IconVerticalSolidList"/>
    <dgm:cxn modelId="{FDA75609-00E6-4BAD-B402-81D6CA90A885}" type="presParOf" srcId="{4BA82592-1124-4515-959F-F186D5265EDD}" destId="{F44D2EEF-CB95-453E-874A-1141B5EEFF17}" srcOrd="2" destOrd="0" presId="urn:microsoft.com/office/officeart/2018/2/layout/IconVerticalSolidList"/>
    <dgm:cxn modelId="{85053F40-50E1-4881-8E94-9F72AEA8AA79}" type="presParOf" srcId="{4BA82592-1124-4515-959F-F186D5265EDD}" destId="{B57D2D45-14B8-47A5-8F23-B169DA927391}" srcOrd="3" destOrd="0" presId="urn:microsoft.com/office/officeart/2018/2/layout/IconVerticalSolidList"/>
    <dgm:cxn modelId="{B2DC6017-9996-4C5C-93D1-9B0E38BE5CF7}" type="presParOf" srcId="{67DCBB7E-6CD7-448D-9FD6-B45EC9D3D4F3}" destId="{55583AEB-9058-462E-9852-0C77B9DBB95F}" srcOrd="3" destOrd="0" presId="urn:microsoft.com/office/officeart/2018/2/layout/IconVerticalSolidList"/>
    <dgm:cxn modelId="{299B180D-5D0B-466D-9F83-98E9F70C4F61}" type="presParOf" srcId="{67DCBB7E-6CD7-448D-9FD6-B45EC9D3D4F3}" destId="{9E72A6D5-10ED-422D-A30D-7D7D7523BA5F}" srcOrd="4" destOrd="0" presId="urn:microsoft.com/office/officeart/2018/2/layout/IconVerticalSolidList"/>
    <dgm:cxn modelId="{4D76BF20-1B2A-46F3-AFC8-011FD5BFA0AF}" type="presParOf" srcId="{9E72A6D5-10ED-422D-A30D-7D7D7523BA5F}" destId="{987F8186-BCD5-4A20-86CC-612953C2E7C5}" srcOrd="0" destOrd="0" presId="urn:microsoft.com/office/officeart/2018/2/layout/IconVerticalSolidList"/>
    <dgm:cxn modelId="{013BDF96-58AD-4FC8-B642-CC80697A1A50}" type="presParOf" srcId="{9E72A6D5-10ED-422D-A30D-7D7D7523BA5F}" destId="{D969AE12-19EC-41FF-9085-21C190B0EAA0}" srcOrd="1" destOrd="0" presId="urn:microsoft.com/office/officeart/2018/2/layout/IconVerticalSolidList"/>
    <dgm:cxn modelId="{1753216A-FEC1-44F3-BAE4-AD409C7BDF93}" type="presParOf" srcId="{9E72A6D5-10ED-422D-A30D-7D7D7523BA5F}" destId="{88516AD7-EEF9-4CAB-AADC-912AF5D9BFDE}" srcOrd="2" destOrd="0" presId="urn:microsoft.com/office/officeart/2018/2/layout/IconVerticalSolidList"/>
    <dgm:cxn modelId="{F950D3D4-46BB-4020-A009-E436301E644A}" type="presParOf" srcId="{9E72A6D5-10ED-422D-A30D-7D7D7523BA5F}" destId="{ED5A2DE2-B155-4647-8C5C-C5F2273FFE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DBC560-CF03-45C6-B20B-9E6498B8989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81FEEB9-B30D-423B-9038-8E55C88BD5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Try to find loops and give them the same color</a:t>
          </a:r>
        </a:p>
      </dgm:t>
    </dgm:pt>
    <dgm:pt modelId="{F8DD9D8F-F4AF-43D0-8B77-9705CC0CB4F9}" type="parTrans" cxnId="{D5E52A97-64C0-44F5-BB0C-A4619F9BB47E}">
      <dgm:prSet/>
      <dgm:spPr/>
      <dgm:t>
        <a:bodyPr/>
        <a:lstStyle/>
        <a:p>
          <a:endParaRPr lang="nl-NL"/>
        </a:p>
      </dgm:t>
    </dgm:pt>
    <dgm:pt modelId="{37A94D93-EFC4-446E-B1A5-7CD3AAD8F5A4}" type="sibTrans" cxnId="{D5E52A97-64C0-44F5-BB0C-A4619F9BB47E}">
      <dgm:prSet/>
      <dgm:spPr/>
      <dgm:t>
        <a:bodyPr/>
        <a:lstStyle/>
        <a:p>
          <a:endParaRPr lang="nl-NL"/>
        </a:p>
      </dgm:t>
    </dgm:pt>
    <dgm:pt modelId="{67DCBB7E-6CD7-448D-9FD6-B45EC9D3D4F3}" type="pres">
      <dgm:prSet presAssocID="{A2DBC560-CF03-45C6-B20B-9E6498B8989A}" presName="root" presStyleCnt="0">
        <dgm:presLayoutVars>
          <dgm:dir/>
          <dgm:resizeHandles val="exact"/>
        </dgm:presLayoutVars>
      </dgm:prSet>
      <dgm:spPr/>
    </dgm:pt>
    <dgm:pt modelId="{9E72A6D5-10ED-422D-A30D-7D7D7523BA5F}" type="pres">
      <dgm:prSet presAssocID="{281FEEB9-B30D-423B-9038-8E55C88BD572}" presName="compNode" presStyleCnt="0"/>
      <dgm:spPr/>
    </dgm:pt>
    <dgm:pt modelId="{987F8186-BCD5-4A20-86CC-612953C2E7C5}" type="pres">
      <dgm:prSet presAssocID="{281FEEB9-B30D-423B-9038-8E55C88BD572}" presName="bgRect" presStyleLbl="bgShp" presStyleIdx="0" presStyleCnt="1"/>
      <dgm:spPr>
        <a:solidFill>
          <a:srgbClr val="00B050"/>
        </a:solidFill>
      </dgm:spPr>
    </dgm:pt>
    <dgm:pt modelId="{D969AE12-19EC-41FF-9085-21C190B0EAA0}" type="pres">
      <dgm:prSet presAssocID="{281FEEB9-B30D-423B-9038-8E55C88BD572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rug silhouet"/>
        </a:ext>
      </dgm:extLst>
    </dgm:pt>
    <dgm:pt modelId="{88516AD7-EEF9-4CAB-AADC-912AF5D9BFDE}" type="pres">
      <dgm:prSet presAssocID="{281FEEB9-B30D-423B-9038-8E55C88BD572}" presName="spaceRect" presStyleCnt="0"/>
      <dgm:spPr/>
    </dgm:pt>
    <dgm:pt modelId="{ED5A2DE2-B155-4647-8C5C-C5F2273FFE11}" type="pres">
      <dgm:prSet presAssocID="{281FEEB9-B30D-423B-9038-8E55C88BD572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28DDFC79-3FD6-4A77-9B4C-44EDA09EF901}" type="presOf" srcId="{A2DBC560-CF03-45C6-B20B-9E6498B8989A}" destId="{67DCBB7E-6CD7-448D-9FD6-B45EC9D3D4F3}" srcOrd="0" destOrd="0" presId="urn:microsoft.com/office/officeart/2018/2/layout/IconVerticalSolidList"/>
    <dgm:cxn modelId="{D5E52A97-64C0-44F5-BB0C-A4619F9BB47E}" srcId="{A2DBC560-CF03-45C6-B20B-9E6498B8989A}" destId="{281FEEB9-B30D-423B-9038-8E55C88BD572}" srcOrd="0" destOrd="0" parTransId="{F8DD9D8F-F4AF-43D0-8B77-9705CC0CB4F9}" sibTransId="{37A94D93-EFC4-446E-B1A5-7CD3AAD8F5A4}"/>
    <dgm:cxn modelId="{DCEFEBAB-06FA-4C8C-9B03-9CE88524C2BB}" type="presOf" srcId="{281FEEB9-B30D-423B-9038-8E55C88BD572}" destId="{ED5A2DE2-B155-4647-8C5C-C5F2273FFE11}" srcOrd="0" destOrd="0" presId="urn:microsoft.com/office/officeart/2018/2/layout/IconVerticalSolidList"/>
    <dgm:cxn modelId="{299B180D-5D0B-466D-9F83-98E9F70C4F61}" type="presParOf" srcId="{67DCBB7E-6CD7-448D-9FD6-B45EC9D3D4F3}" destId="{9E72A6D5-10ED-422D-A30D-7D7D7523BA5F}" srcOrd="0" destOrd="0" presId="urn:microsoft.com/office/officeart/2018/2/layout/IconVerticalSolidList"/>
    <dgm:cxn modelId="{4D76BF20-1B2A-46F3-AFC8-011FD5BFA0AF}" type="presParOf" srcId="{9E72A6D5-10ED-422D-A30D-7D7D7523BA5F}" destId="{987F8186-BCD5-4A20-86CC-612953C2E7C5}" srcOrd="0" destOrd="0" presId="urn:microsoft.com/office/officeart/2018/2/layout/IconVerticalSolidList"/>
    <dgm:cxn modelId="{013BDF96-58AD-4FC8-B642-CC80697A1A50}" type="presParOf" srcId="{9E72A6D5-10ED-422D-A30D-7D7D7523BA5F}" destId="{D969AE12-19EC-41FF-9085-21C190B0EAA0}" srcOrd="1" destOrd="0" presId="urn:microsoft.com/office/officeart/2018/2/layout/IconVerticalSolidList"/>
    <dgm:cxn modelId="{1753216A-FEC1-44F3-BAE4-AD409C7BDF93}" type="presParOf" srcId="{9E72A6D5-10ED-422D-A30D-7D7D7523BA5F}" destId="{88516AD7-EEF9-4CAB-AADC-912AF5D9BFDE}" srcOrd="2" destOrd="0" presId="urn:microsoft.com/office/officeart/2018/2/layout/IconVerticalSolidList"/>
    <dgm:cxn modelId="{F950D3D4-46BB-4020-A009-E436301E644A}" type="presParOf" srcId="{9E72A6D5-10ED-422D-A30D-7D7D7523BA5F}" destId="{ED5A2DE2-B155-4647-8C5C-C5F2273FFE1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08BC2-6273-4E41-8132-04AC517A5523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75B0A-99DA-41EF-90DC-6ECDD19DFD1C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6CED1-8660-4E9A-AC3C-2D0C45D617E1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/>
            <a:t>Double click on Variable and type the desired variable.</a:t>
          </a:r>
          <a:endParaRPr lang="en-US" sz="2500" kern="1200" dirty="0"/>
        </a:p>
      </dsp:txBody>
      <dsp:txXfrm>
        <a:off x="1844034" y="682"/>
        <a:ext cx="4401230" cy="1596566"/>
      </dsp:txXfrm>
    </dsp:sp>
    <dsp:sp modelId="{8E7A02F9-76B8-48A6-9542-979A2B541496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1939D-7059-4411-9D63-0BD5D708173B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D2D45-14B8-47A5-8F23-B169DA927391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/>
            <a:t>Note: a variable can be large or small; many or less; more or less</a:t>
          </a:r>
          <a:endParaRPr lang="en-US" sz="2500" kern="1200" dirty="0"/>
        </a:p>
      </dsp:txBody>
      <dsp:txXfrm>
        <a:off x="1844034" y="1996390"/>
        <a:ext cx="4401230" cy="1596566"/>
      </dsp:txXfrm>
    </dsp:sp>
    <dsp:sp modelId="{987F8186-BCD5-4A20-86CC-612953C2E7C5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9AE12-19EC-41FF-9085-21C190B0EAA0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/>
          <a:srcRect/>
          <a:stretch>
            <a:fillRect l="-24000" r="-24000"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A2DE2-B155-4647-8C5C-C5F2273FFE11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/>
            <a:t>Tip: Unused variables can be deleted</a:t>
          </a:r>
          <a:endParaRPr lang="en-US" sz="2500" kern="1200" dirty="0"/>
        </a:p>
      </dsp:txBody>
      <dsp:txXfrm>
        <a:off x="1844034" y="3992098"/>
        <a:ext cx="4401230" cy="159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08BC2-6273-4E41-8132-04AC517A5523}">
      <dsp:nvSpPr>
        <dsp:cNvPr id="0" name=""/>
        <dsp:cNvSpPr/>
      </dsp:nvSpPr>
      <dsp:spPr>
        <a:xfrm>
          <a:off x="0" y="682"/>
          <a:ext cx="6245265" cy="15965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75B0A-99DA-41EF-90DC-6ECDD19DFD1C}">
      <dsp:nvSpPr>
        <dsp:cNvPr id="0" name=""/>
        <dsp:cNvSpPr/>
      </dsp:nvSpPr>
      <dsp:spPr>
        <a:xfrm>
          <a:off x="482961" y="359909"/>
          <a:ext cx="878111" cy="8781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6CED1-8660-4E9A-AC3C-2D0C45D617E1}">
      <dsp:nvSpPr>
        <dsp:cNvPr id="0" name=""/>
        <dsp:cNvSpPr/>
      </dsp:nvSpPr>
      <dsp:spPr>
        <a:xfrm>
          <a:off x="1844034" y="682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Choose: Insert, Shapes, Curve</a:t>
          </a:r>
        </a:p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Click at the beginning, in the middle and at the end. Close with Enter</a:t>
          </a:r>
        </a:p>
      </dsp:txBody>
      <dsp:txXfrm>
        <a:off x="1844034" y="682"/>
        <a:ext cx="4401230" cy="1596566"/>
      </dsp:txXfrm>
    </dsp:sp>
    <dsp:sp modelId="{8E7A02F9-76B8-48A6-9542-979A2B541496}">
      <dsp:nvSpPr>
        <dsp:cNvPr id="0" name=""/>
        <dsp:cNvSpPr/>
      </dsp:nvSpPr>
      <dsp:spPr>
        <a:xfrm>
          <a:off x="0" y="1996390"/>
          <a:ext cx="6245265" cy="159656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1939D-7059-4411-9D63-0BD5D708173B}">
      <dsp:nvSpPr>
        <dsp:cNvPr id="0" name=""/>
        <dsp:cNvSpPr/>
      </dsp:nvSpPr>
      <dsp:spPr>
        <a:xfrm>
          <a:off x="482961" y="2355617"/>
          <a:ext cx="878111" cy="8781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D2D45-14B8-47A5-8F23-B169DA927391}">
      <dsp:nvSpPr>
        <dsp:cNvPr id="0" name=""/>
        <dsp:cNvSpPr/>
      </dsp:nvSpPr>
      <dsp:spPr>
        <a:xfrm>
          <a:off x="1844034" y="1996390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/>
            <a:t>Note: a click in the middle makes the bend in the arrow</a:t>
          </a:r>
          <a:endParaRPr lang="en-US" sz="2100" kern="1200" dirty="0"/>
        </a:p>
      </dsp:txBody>
      <dsp:txXfrm>
        <a:off x="1844034" y="1996390"/>
        <a:ext cx="4401230" cy="1596566"/>
      </dsp:txXfrm>
    </dsp:sp>
    <dsp:sp modelId="{987F8186-BCD5-4A20-86CC-612953C2E7C5}">
      <dsp:nvSpPr>
        <dsp:cNvPr id="0" name=""/>
        <dsp:cNvSpPr/>
      </dsp:nvSpPr>
      <dsp:spPr>
        <a:xfrm>
          <a:off x="0" y="3992098"/>
          <a:ext cx="6245265" cy="159656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9AE12-19EC-41FF-9085-21C190B0EAA0}">
      <dsp:nvSpPr>
        <dsp:cNvPr id="0" name=""/>
        <dsp:cNvSpPr/>
      </dsp:nvSpPr>
      <dsp:spPr>
        <a:xfrm>
          <a:off x="482961" y="4351325"/>
          <a:ext cx="878111" cy="8781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A2DE2-B155-4647-8C5C-C5F2273FFE11}">
      <dsp:nvSpPr>
        <dsp:cNvPr id="0" name=""/>
        <dsp:cNvSpPr/>
      </dsp:nvSpPr>
      <dsp:spPr>
        <a:xfrm>
          <a:off x="1844034" y="3992098"/>
          <a:ext cx="4401230" cy="1596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970" tIns="168970" rIns="168970" bIns="16897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Tip: right click on the arrow and choose Format Shape </a:t>
          </a:r>
        </a:p>
      </dsp:txBody>
      <dsp:txXfrm>
        <a:off x="1844034" y="3992098"/>
        <a:ext cx="4401230" cy="1596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7F8186-BCD5-4A20-86CC-612953C2E7C5}">
      <dsp:nvSpPr>
        <dsp:cNvPr id="0" name=""/>
        <dsp:cNvSpPr/>
      </dsp:nvSpPr>
      <dsp:spPr>
        <a:xfrm>
          <a:off x="0" y="1956271"/>
          <a:ext cx="6245265" cy="1676804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9AE12-19EC-41FF-9085-21C190B0EAA0}">
      <dsp:nvSpPr>
        <dsp:cNvPr id="0" name=""/>
        <dsp:cNvSpPr/>
      </dsp:nvSpPr>
      <dsp:spPr>
        <a:xfrm>
          <a:off x="507233" y="2333552"/>
          <a:ext cx="922242" cy="9222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A2DE2-B155-4647-8C5C-C5F2273FFE11}">
      <dsp:nvSpPr>
        <dsp:cNvPr id="0" name=""/>
        <dsp:cNvSpPr/>
      </dsp:nvSpPr>
      <dsp:spPr>
        <a:xfrm>
          <a:off x="1936708" y="1956271"/>
          <a:ext cx="4308556" cy="1676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62" tIns="177462" rIns="177462" bIns="17746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Try to find loops and give them the same color</a:t>
          </a:r>
        </a:p>
      </dsp:txBody>
      <dsp:txXfrm>
        <a:off x="1936708" y="1956271"/>
        <a:ext cx="4308556" cy="1676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58412C4F-6DA4-419E-A3D1-FF4979812F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432" y="5986020"/>
            <a:ext cx="987477" cy="70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13.08.2022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FFB82D8-AF2A-4E77-9534-BBA0E7B489EA}"/>
              </a:ext>
            </a:extLst>
          </p:cNvPr>
          <p:cNvSpPr/>
          <p:nvPr/>
        </p:nvSpPr>
        <p:spPr>
          <a:xfrm>
            <a:off x="3293322" y="836023"/>
            <a:ext cx="5185954" cy="518595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71B3C13-B343-467F-94D3-7B32F3F5DECF}"/>
              </a:ext>
            </a:extLst>
          </p:cNvPr>
          <p:cNvSpPr txBox="1"/>
          <p:nvPr/>
        </p:nvSpPr>
        <p:spPr>
          <a:xfrm>
            <a:off x="7359440" y="843848"/>
            <a:ext cx="2937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experienced work pressure</a:t>
            </a:r>
            <a:endParaRPr lang="nl-NL" dirty="0"/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9815F07D-0375-467C-8F6A-19A41CB01E4A}"/>
              </a:ext>
            </a:extLst>
          </p:cNvPr>
          <p:cNvSpPr txBox="1"/>
          <p:nvPr/>
        </p:nvSpPr>
        <p:spPr>
          <a:xfrm>
            <a:off x="8600944" y="305966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sick leave</a:t>
            </a:r>
            <a:endParaRPr lang="nl-NL" dirty="0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BE031A4D-86FF-43E9-82FA-84FACB073569}"/>
              </a:ext>
            </a:extLst>
          </p:cNvPr>
          <p:cNvSpPr txBox="1"/>
          <p:nvPr/>
        </p:nvSpPr>
        <p:spPr>
          <a:xfrm>
            <a:off x="7862761" y="5167423"/>
            <a:ext cx="2083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team involvement</a:t>
            </a:r>
            <a:endParaRPr lang="nl-NL" dirty="0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91CAEA2E-BE47-4EF6-8304-540C70944F15}"/>
              </a:ext>
            </a:extLst>
          </p:cNvPr>
          <p:cNvSpPr txBox="1"/>
          <p:nvPr/>
        </p:nvSpPr>
        <p:spPr>
          <a:xfrm>
            <a:off x="2697867" y="5885202"/>
            <a:ext cx="248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number of innovations</a:t>
            </a:r>
            <a:endParaRPr lang="nl-NL" dirty="0"/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D93FF88C-2A45-4BCD-ABBE-D063EC23A958}"/>
              </a:ext>
            </a:extLst>
          </p:cNvPr>
          <p:cNvSpPr txBox="1"/>
          <p:nvPr/>
        </p:nvSpPr>
        <p:spPr>
          <a:xfrm>
            <a:off x="1926922" y="843848"/>
            <a:ext cx="2295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inspiring school leader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00D38E47-4D62-43B4-9A23-5F8389A2E402}"/>
              </a:ext>
            </a:extLst>
          </p:cNvPr>
          <p:cNvSpPr txBox="1"/>
          <p:nvPr/>
        </p:nvSpPr>
        <p:spPr>
          <a:xfrm>
            <a:off x="713490" y="2917874"/>
            <a:ext cx="193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EXAMPLE</a:t>
            </a:r>
            <a:br>
              <a:rPr lang="nl-NL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nl-NL" b="0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quality education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2" name="Vrije vorm: vorm 1">
            <a:extLst>
              <a:ext uri="{FF2B5EF4-FFF2-40B4-BE49-F238E27FC236}">
                <a16:creationId xmlns:a16="http://schemas.microsoft.com/office/drawing/2014/main" id="{E2835C34-7FF0-412B-9604-E1F8354A46E6}"/>
              </a:ext>
            </a:extLst>
          </p:cNvPr>
          <p:cNvSpPr/>
          <p:nvPr/>
        </p:nvSpPr>
        <p:spPr>
          <a:xfrm>
            <a:off x="7372044" y="3241040"/>
            <a:ext cx="1081076" cy="1773435"/>
          </a:xfrm>
          <a:custGeom>
            <a:avLst/>
            <a:gdLst>
              <a:gd name="connsiteX0" fmla="*/ 1081076 w 1081076"/>
              <a:gd name="connsiteY0" fmla="*/ 0 h 1920240"/>
              <a:gd name="connsiteX1" fmla="*/ 24436 w 1081076"/>
              <a:gd name="connsiteY1" fmla="*/ 670560 h 1920240"/>
              <a:gd name="connsiteX2" fmla="*/ 440996 w 1081076"/>
              <a:gd name="connsiteY2" fmla="*/ 1920240 h 192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1076" h="1920240">
                <a:moveTo>
                  <a:pt x="1081076" y="0"/>
                </a:moveTo>
                <a:cubicBezTo>
                  <a:pt x="606096" y="175260"/>
                  <a:pt x="131116" y="350520"/>
                  <a:pt x="24436" y="670560"/>
                </a:cubicBezTo>
                <a:cubicBezTo>
                  <a:pt x="-82244" y="990600"/>
                  <a:pt x="179376" y="1455420"/>
                  <a:pt x="440996" y="1920240"/>
                </a:cubicBezTo>
              </a:path>
            </a:pathLst>
          </a:custGeom>
          <a:noFill/>
          <a:ln w="254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B1E7550F-0481-4DEC-B94E-FA3BF46FA700}"/>
              </a:ext>
            </a:extLst>
          </p:cNvPr>
          <p:cNvSpPr/>
          <p:nvPr/>
        </p:nvSpPr>
        <p:spPr>
          <a:xfrm>
            <a:off x="4819957" y="4760348"/>
            <a:ext cx="3004290" cy="898697"/>
          </a:xfrm>
          <a:custGeom>
            <a:avLst/>
            <a:gdLst>
              <a:gd name="connsiteX0" fmla="*/ 3167406 w 3167406"/>
              <a:gd name="connsiteY0" fmla="*/ 396114 h 924015"/>
              <a:gd name="connsiteX1" fmla="*/ 1536569 w 3167406"/>
              <a:gd name="connsiteY1" fmla="*/ 19042 h 924015"/>
              <a:gd name="connsiteX2" fmla="*/ 0 w 3167406"/>
              <a:gd name="connsiteY2" fmla="*/ 924015 h 924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7406" h="924015">
                <a:moveTo>
                  <a:pt x="3167406" y="396114"/>
                </a:moveTo>
                <a:cubicBezTo>
                  <a:pt x="2615938" y="163586"/>
                  <a:pt x="2064470" y="-68942"/>
                  <a:pt x="1536569" y="19042"/>
                </a:cubicBezTo>
                <a:cubicBezTo>
                  <a:pt x="1008668" y="107025"/>
                  <a:pt x="504334" y="515520"/>
                  <a:pt x="0" y="924015"/>
                </a:cubicBezTo>
              </a:path>
            </a:pathLst>
          </a:custGeom>
          <a:noFill/>
          <a:ln w="254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C75C66A9-44B4-4944-A86A-53DDDD3B7B76}"/>
              </a:ext>
            </a:extLst>
          </p:cNvPr>
          <p:cNvSpPr/>
          <p:nvPr/>
        </p:nvSpPr>
        <p:spPr>
          <a:xfrm>
            <a:off x="4526178" y="1213180"/>
            <a:ext cx="2600108" cy="4461755"/>
          </a:xfrm>
          <a:custGeom>
            <a:avLst/>
            <a:gdLst>
              <a:gd name="connsiteX0" fmla="*/ 121237 w 2723035"/>
              <a:gd name="connsiteY0" fmla="*/ 4458878 h 4458878"/>
              <a:gd name="connsiteX1" fmla="*/ 300347 w 2723035"/>
              <a:gd name="connsiteY1" fmla="*/ 1480008 h 4458878"/>
              <a:gd name="connsiteX2" fmla="*/ 2723035 w 2723035"/>
              <a:gd name="connsiteY2" fmla="*/ 0 h 445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23035" h="4458878">
                <a:moveTo>
                  <a:pt x="121237" y="4458878"/>
                </a:moveTo>
                <a:cubicBezTo>
                  <a:pt x="-6025" y="3341016"/>
                  <a:pt x="-133286" y="2223154"/>
                  <a:pt x="300347" y="1480008"/>
                </a:cubicBezTo>
                <a:cubicBezTo>
                  <a:pt x="733980" y="736862"/>
                  <a:pt x="1728507" y="368431"/>
                  <a:pt x="2723035" y="0"/>
                </a:cubicBezTo>
              </a:path>
            </a:pathLst>
          </a:custGeom>
          <a:noFill/>
          <a:ln w="254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595D8EBD-62A3-46A0-80D8-10008DBB68A7}"/>
              </a:ext>
            </a:extLst>
          </p:cNvPr>
          <p:cNvSpPr/>
          <p:nvPr/>
        </p:nvSpPr>
        <p:spPr>
          <a:xfrm>
            <a:off x="6947491" y="1206632"/>
            <a:ext cx="1373550" cy="1945370"/>
          </a:xfrm>
          <a:custGeom>
            <a:avLst/>
            <a:gdLst>
              <a:gd name="connsiteX0" fmla="*/ 235735 w 1480073"/>
              <a:gd name="connsiteY0" fmla="*/ 0 h 2055043"/>
              <a:gd name="connsiteX1" fmla="*/ 94333 w 1480073"/>
              <a:gd name="connsiteY1" fmla="*/ 1263192 h 2055043"/>
              <a:gd name="connsiteX2" fmla="*/ 1480073 w 1480073"/>
              <a:gd name="connsiteY2" fmla="*/ 2055043 h 2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0073" h="2055043">
                <a:moveTo>
                  <a:pt x="235735" y="0"/>
                </a:moveTo>
                <a:cubicBezTo>
                  <a:pt x="61339" y="460342"/>
                  <a:pt x="-113057" y="920685"/>
                  <a:pt x="94333" y="1263192"/>
                </a:cubicBezTo>
                <a:cubicBezTo>
                  <a:pt x="301723" y="1605699"/>
                  <a:pt x="890898" y="1830371"/>
                  <a:pt x="1480073" y="2055043"/>
                </a:cubicBezTo>
              </a:path>
            </a:pathLst>
          </a:custGeom>
          <a:noFill/>
          <a:ln w="254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FA738188-5F8B-4B95-A2A8-89625B56B1A0}"/>
              </a:ext>
            </a:extLst>
          </p:cNvPr>
          <p:cNvSpPr/>
          <p:nvPr/>
        </p:nvSpPr>
        <p:spPr>
          <a:xfrm>
            <a:off x="4232635" y="1395167"/>
            <a:ext cx="3458485" cy="3619308"/>
          </a:xfrm>
          <a:custGeom>
            <a:avLst/>
            <a:gdLst>
              <a:gd name="connsiteX0" fmla="*/ 0 w 3516198"/>
              <a:gd name="connsiteY0" fmla="*/ 0 h 3704734"/>
              <a:gd name="connsiteX1" fmla="*/ 1442301 w 3516198"/>
              <a:gd name="connsiteY1" fmla="*/ 2055043 h 3704734"/>
              <a:gd name="connsiteX2" fmla="*/ 3516198 w 3516198"/>
              <a:gd name="connsiteY2" fmla="*/ 3704734 h 3704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198" h="3704734">
                <a:moveTo>
                  <a:pt x="0" y="0"/>
                </a:moveTo>
                <a:cubicBezTo>
                  <a:pt x="428134" y="718793"/>
                  <a:pt x="856268" y="1437587"/>
                  <a:pt x="1442301" y="2055043"/>
                </a:cubicBezTo>
                <a:cubicBezTo>
                  <a:pt x="2028334" y="2672499"/>
                  <a:pt x="3132841" y="3260103"/>
                  <a:pt x="3516198" y="3704734"/>
                </a:cubicBezTo>
              </a:path>
            </a:pathLst>
          </a:custGeom>
          <a:noFill/>
          <a:ln w="25400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Vrije vorm: vorm 10">
            <a:extLst>
              <a:ext uri="{FF2B5EF4-FFF2-40B4-BE49-F238E27FC236}">
                <a16:creationId xmlns:a16="http://schemas.microsoft.com/office/drawing/2014/main" id="{CF94A74D-8D1D-46D4-BFC6-D88862CC330C}"/>
              </a:ext>
            </a:extLst>
          </p:cNvPr>
          <p:cNvSpPr/>
          <p:nvPr/>
        </p:nvSpPr>
        <p:spPr>
          <a:xfrm>
            <a:off x="4047509" y="1423447"/>
            <a:ext cx="526690" cy="4113308"/>
          </a:xfrm>
          <a:custGeom>
            <a:avLst/>
            <a:gdLst>
              <a:gd name="connsiteX0" fmla="*/ 203981 w 562199"/>
              <a:gd name="connsiteY0" fmla="*/ 0 h 4260916"/>
              <a:gd name="connsiteX1" fmla="*/ 15445 w 562199"/>
              <a:gd name="connsiteY1" fmla="*/ 1979629 h 4260916"/>
              <a:gd name="connsiteX2" fmla="*/ 562199 w 562199"/>
              <a:gd name="connsiteY2" fmla="*/ 4260916 h 4260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2199" h="4260916">
                <a:moveTo>
                  <a:pt x="203981" y="0"/>
                </a:moveTo>
                <a:cubicBezTo>
                  <a:pt x="79861" y="634738"/>
                  <a:pt x="-44258" y="1269476"/>
                  <a:pt x="15445" y="1979629"/>
                </a:cubicBezTo>
                <a:cubicBezTo>
                  <a:pt x="75148" y="2689782"/>
                  <a:pt x="318673" y="3475349"/>
                  <a:pt x="562199" y="4260916"/>
                </a:cubicBezTo>
              </a:path>
            </a:pathLst>
          </a:custGeom>
          <a:noFill/>
          <a:ln w="25400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60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FFB82D8-AF2A-4E77-9534-BBA0E7B489EA}"/>
              </a:ext>
            </a:extLst>
          </p:cNvPr>
          <p:cNvSpPr/>
          <p:nvPr/>
        </p:nvSpPr>
        <p:spPr>
          <a:xfrm>
            <a:off x="3293322" y="836023"/>
            <a:ext cx="5185954" cy="518595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271B3C13-B343-467F-94D3-7B32F3F5DECF}"/>
              </a:ext>
            </a:extLst>
          </p:cNvPr>
          <p:cNvSpPr txBox="1"/>
          <p:nvPr/>
        </p:nvSpPr>
        <p:spPr>
          <a:xfrm>
            <a:off x="7359440" y="84384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9815F07D-0375-467C-8F6A-19A41CB01E4A}"/>
              </a:ext>
            </a:extLst>
          </p:cNvPr>
          <p:cNvSpPr txBox="1"/>
          <p:nvPr/>
        </p:nvSpPr>
        <p:spPr>
          <a:xfrm>
            <a:off x="8600944" y="30596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BE031A4D-86FF-43E9-82FA-84FACB073569}"/>
              </a:ext>
            </a:extLst>
          </p:cNvPr>
          <p:cNvSpPr txBox="1"/>
          <p:nvPr/>
        </p:nvSpPr>
        <p:spPr>
          <a:xfrm>
            <a:off x="7862761" y="5167423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91CAEA2E-BE47-4EF6-8304-540C70944F15}"/>
              </a:ext>
            </a:extLst>
          </p:cNvPr>
          <p:cNvSpPr txBox="1"/>
          <p:nvPr/>
        </p:nvSpPr>
        <p:spPr>
          <a:xfrm>
            <a:off x="3625701" y="5829486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D93FF88C-2A45-4BCD-ABBE-D063EC23A958}"/>
              </a:ext>
            </a:extLst>
          </p:cNvPr>
          <p:cNvSpPr txBox="1"/>
          <p:nvPr/>
        </p:nvSpPr>
        <p:spPr>
          <a:xfrm>
            <a:off x="2018125" y="305966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00D38E47-4D62-43B4-9A23-5F8389A2E402}"/>
              </a:ext>
            </a:extLst>
          </p:cNvPr>
          <p:cNvSpPr txBox="1"/>
          <p:nvPr/>
        </p:nvSpPr>
        <p:spPr>
          <a:xfrm>
            <a:off x="3083614" y="84384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Variable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756C8A-929D-4C40-A7DC-9A3C8160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6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Variable</a:t>
            </a:r>
            <a:r>
              <a:rPr lang="en-US" sz="68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ijdelijke aanduiding voor inhoud 2">
            <a:extLst>
              <a:ext uri="{FF2B5EF4-FFF2-40B4-BE49-F238E27FC236}">
                <a16:creationId xmlns:a16="http://schemas.microsoft.com/office/drawing/2014/main" id="{E13DDF3B-41A1-4DD0-B937-CF4CAC05FC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77787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509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756C8A-929D-4C40-A7DC-9A3C8160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91" y="1070800"/>
            <a:ext cx="4385874" cy="524084"/>
          </a:xfrm>
        </p:spPr>
        <p:txBody>
          <a:bodyPr vert="horz" lIns="91440" tIns="45720" rIns="91440" bIns="45720" rtlCol="0">
            <a:noAutofit/>
          </a:bodyPr>
          <a:lstStyle/>
          <a:p>
            <a:pPr algn="r"/>
            <a:r>
              <a:rPr lang="en-US" sz="4800" kern="1200" dirty="0">
                <a:solidFill>
                  <a:schemeClr val="accent1"/>
                </a:solidFill>
              </a:rPr>
              <a:t>Relation arrows</a:t>
            </a:r>
            <a:r>
              <a:rPr lang="en-US" sz="60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ijdelijke aanduiding voor inhoud 2">
            <a:extLst>
              <a:ext uri="{FF2B5EF4-FFF2-40B4-BE49-F238E27FC236}">
                <a16:creationId xmlns:a16="http://schemas.microsoft.com/office/drawing/2014/main" id="{E13DDF3B-41A1-4DD0-B937-CF4CAC05FC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819423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Afbeelding 3">
            <a:extLst>
              <a:ext uri="{FF2B5EF4-FFF2-40B4-BE49-F238E27FC236}">
                <a16:creationId xmlns:a16="http://schemas.microsoft.com/office/drawing/2014/main" id="{D963483B-E978-4C00-90F6-2FE0BC26BA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1370" y="1979051"/>
            <a:ext cx="2485314" cy="450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19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756C8A-929D-4C40-A7DC-9A3C8160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91" y="1070800"/>
            <a:ext cx="4385874" cy="524084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</a:rPr>
              <a:t>Loops</a:t>
            </a:r>
            <a:r>
              <a:rPr lang="en-US" sz="68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ijdelijke aanduiding voor inhoud 2">
            <a:extLst>
              <a:ext uri="{FF2B5EF4-FFF2-40B4-BE49-F238E27FC236}">
                <a16:creationId xmlns:a16="http://schemas.microsoft.com/office/drawing/2014/main" id="{E13DDF3B-41A1-4DD0-B937-CF4CAC05FC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505973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Afbeelding 3">
            <a:extLst>
              <a:ext uri="{FF2B5EF4-FFF2-40B4-BE49-F238E27FC236}">
                <a16:creationId xmlns:a16="http://schemas.microsoft.com/office/drawing/2014/main" id="{50EC6EA7-CFA7-5043-58C7-1E6443D03A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391" y="2528595"/>
            <a:ext cx="4315335" cy="271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4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A0C8136-D6CF-499B-924A-A7B466960BB6}">
  <we:reference id="wa200000729" version="3.13.175.0" store="nl-NL" storeType="OMEX"/>
  <we:alternateReferences>
    <we:reference id="wa200000729" version="3.13.175.0" store="WA20000072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Kantoorthema</vt:lpstr>
      <vt:lpstr>PowerPoint-presentatie</vt:lpstr>
      <vt:lpstr>PowerPoint-presentatie</vt:lpstr>
      <vt:lpstr>Variable </vt:lpstr>
      <vt:lpstr>Relation arrows </vt:lpstr>
      <vt:lpstr>Loops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Robert</dc:creator>
  <cp:lastModifiedBy>Robert Pastoor</cp:lastModifiedBy>
  <cp:revision>7</cp:revision>
  <dcterms:created xsi:type="dcterms:W3CDTF">2021-07-26T17:13:15Z</dcterms:created>
  <dcterms:modified xsi:type="dcterms:W3CDTF">2022-08-13T12:32:26Z</dcterms:modified>
</cp:coreProperties>
</file>